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93" r:id="rId4"/>
  </p:sldMasterIdLst>
  <p:notesMasterIdLst>
    <p:notesMasterId r:id="rId26"/>
  </p:notesMasterIdLst>
  <p:sldIdLst>
    <p:sldId id="275" r:id="rId5"/>
    <p:sldId id="266" r:id="rId6"/>
    <p:sldId id="332" r:id="rId7"/>
    <p:sldId id="315" r:id="rId8"/>
    <p:sldId id="277" r:id="rId9"/>
    <p:sldId id="316" r:id="rId10"/>
    <p:sldId id="317" r:id="rId11"/>
    <p:sldId id="328" r:id="rId12"/>
    <p:sldId id="318" r:id="rId13"/>
    <p:sldId id="319" r:id="rId14"/>
    <p:sldId id="320" r:id="rId15"/>
    <p:sldId id="321" r:id="rId16"/>
    <p:sldId id="322" r:id="rId17"/>
    <p:sldId id="333" r:id="rId18"/>
    <p:sldId id="334" r:id="rId19"/>
    <p:sldId id="323" r:id="rId20"/>
    <p:sldId id="278" r:id="rId21"/>
    <p:sldId id="324" r:id="rId22"/>
    <p:sldId id="325" r:id="rId23"/>
    <p:sldId id="326" r:id="rId24"/>
    <p:sldId id="264" r:id="rId25"/>
  </p:sldIdLst>
  <p:sldSz cx="24382413" cy="13716000"/>
  <p:notesSz cx="6858000" cy="9144000"/>
  <p:embeddedFontLst>
    <p:embeddedFont>
      <p:font typeface="Calibri" panose="020F0502020204030204" pitchFamily="34" charset="0"/>
      <p:regular r:id="rId27"/>
      <p:bold r:id="rId28"/>
      <p:italic r:id="rId29"/>
      <p:boldItalic r:id="rId30"/>
    </p:embeddedFont>
    <p:embeddedFont>
      <p:font typeface="DW Noto Sans" panose="020B0502040504020204" pitchFamily="34" charset="0"/>
      <p:regular r:id="rId31"/>
      <p:bold r:id="rId32"/>
      <p:italic r:id="rId33"/>
      <p:boldItalic r:id="rId34"/>
    </p:embeddedFont>
    <p:embeddedFont>
      <p:font typeface="Georgia" panose="02040502050405020303" pitchFamily="18" charset="0"/>
      <p:regular r:id="rId35"/>
      <p:bold r:id="rId36"/>
      <p:italic r:id="rId37"/>
      <p:boldItalic r:id="rId38"/>
    </p:embeddedFont>
    <p:embeddedFont>
      <p:font typeface="Libre Franklin" pitchFamily="2" charset="77"/>
      <p:regular r:id="rId39"/>
      <p:bold r:id="rId40"/>
      <p:italic r:id="rId41"/>
      <p:boldItalic r:id="rId42"/>
    </p:embeddedFont>
    <p:embeddedFont>
      <p:font typeface="Noto Sans" panose="020B0502040504020204" pitchFamily="34" charset="0"/>
      <p:regular r:id="rId43"/>
      <p:bold r:id="rId44"/>
      <p:italic r:id="rId45"/>
      <p:boldItalic r:id="rId46"/>
    </p:embeddedFont>
  </p:embeddedFontLst>
  <p:defaultTextStyle>
    <a:defPPr>
      <a:defRPr lang="de-D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76F"/>
    <a:srgbClr val="003D6D"/>
    <a:srgbClr val="00B6FF"/>
    <a:srgbClr val="808A93"/>
    <a:srgbClr val="00A9FC"/>
    <a:srgbClr val="D5DBE0"/>
    <a:srgbClr val="EAEDEF"/>
    <a:srgbClr val="F4F6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4898"/>
  </p:normalViewPr>
  <p:slideViewPr>
    <p:cSldViewPr snapToGrid="0">
      <p:cViewPr varScale="1">
        <p:scale>
          <a:sx n="40" d="100"/>
          <a:sy n="40" d="100"/>
        </p:scale>
        <p:origin x="2400" y="224"/>
      </p:cViewPr>
      <p:guideLst>
        <p:guide orient="horz" pos="4320"/>
        <p:guide pos="765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3.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6.xml"/><Relationship Id="rId41"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e Weides" userId="S::beate.weides@dw.com::0e3d99c3-e00b-448e-8e45-38bae2afd104" providerId="AD" clId="Web-{38A65B85-BACC-E8BF-DD19-47D75EDE5A37}"/>
    <pc:docChg chg="modSld">
      <pc:chgData name="Beate Weides" userId="S::beate.weides@dw.com::0e3d99c3-e00b-448e-8e45-38bae2afd104" providerId="AD" clId="Web-{38A65B85-BACC-E8BF-DD19-47D75EDE5A37}" dt="2023-03-02T10:27:43.172" v="4" actId="20577"/>
      <pc:docMkLst>
        <pc:docMk/>
      </pc:docMkLst>
      <pc:sldChg chg="modSp">
        <pc:chgData name="Beate Weides" userId="S::beate.weides@dw.com::0e3d99c3-e00b-448e-8e45-38bae2afd104" providerId="AD" clId="Web-{38A65B85-BACC-E8BF-DD19-47D75EDE5A37}" dt="2023-03-02T10:27:43.172" v="4" actId="20577"/>
        <pc:sldMkLst>
          <pc:docMk/>
          <pc:sldMk cId="4112088721" sldId="317"/>
        </pc:sldMkLst>
        <pc:spChg chg="mod">
          <ac:chgData name="Beate Weides" userId="S::beate.weides@dw.com::0e3d99c3-e00b-448e-8e45-38bae2afd104" providerId="AD" clId="Web-{38A65B85-BACC-E8BF-DD19-47D75EDE5A37}" dt="2023-03-02T10:27:43.172" v="4" actId="20577"/>
          <ac:spMkLst>
            <pc:docMk/>
            <pc:sldMk cId="4112088721" sldId="317"/>
            <ac:spMk id="2" creationId="{4AB0EF7F-EA4E-4753-BD3E-85069C4E1538}"/>
          </ac:spMkLst>
        </pc:spChg>
      </pc:sldChg>
      <pc:sldChg chg="modSp">
        <pc:chgData name="Beate Weides" userId="S::beate.weides@dw.com::0e3d99c3-e00b-448e-8e45-38bae2afd104" providerId="AD" clId="Web-{38A65B85-BACC-E8BF-DD19-47D75EDE5A37}" dt="2023-03-02T10:26:24.404" v="2" actId="20577"/>
        <pc:sldMkLst>
          <pc:docMk/>
          <pc:sldMk cId="2015322638" sldId="318"/>
        </pc:sldMkLst>
        <pc:spChg chg="mod">
          <ac:chgData name="Beate Weides" userId="S::beate.weides@dw.com::0e3d99c3-e00b-448e-8e45-38bae2afd104" providerId="AD" clId="Web-{38A65B85-BACC-E8BF-DD19-47D75EDE5A37}" dt="2023-03-02T10:26:24.404" v="2" actId="20577"/>
          <ac:spMkLst>
            <pc:docMk/>
            <pc:sldMk cId="2015322638" sldId="318"/>
            <ac:spMk id="3" creationId="{AC3D008F-5E9A-428C-9539-3871B792B884}"/>
          </ac:spMkLst>
        </pc:spChg>
      </pc:sldChg>
    </pc:docChg>
  </pc:docChgLst>
  <pc:docChgLst>
    <pc:chgData name="Beate Weides" userId="S::beate.weides@dw.com::0e3d99c3-e00b-448e-8e45-38bae2afd104" providerId="AD" clId="Web-{433B9777-D73B-95CC-E624-71D0C4A269BE}"/>
    <pc:docChg chg="addSld modSld sldOrd">
      <pc:chgData name="Beate Weides" userId="S::beate.weides@dw.com::0e3d99c3-e00b-448e-8e45-38bae2afd104" providerId="AD" clId="Web-{433B9777-D73B-95CC-E624-71D0C4A269BE}" dt="2023-03-07T15:17:24.396" v="152"/>
      <pc:docMkLst>
        <pc:docMk/>
      </pc:docMkLst>
      <pc:sldChg chg="modSp">
        <pc:chgData name="Beate Weides" userId="S::beate.weides@dw.com::0e3d99c3-e00b-448e-8e45-38bae2afd104" providerId="AD" clId="Web-{433B9777-D73B-95CC-E624-71D0C4A269BE}" dt="2023-03-07T15:11:52.102" v="24" actId="20577"/>
        <pc:sldMkLst>
          <pc:docMk/>
          <pc:sldMk cId="578945571" sldId="277"/>
        </pc:sldMkLst>
        <pc:spChg chg="mod">
          <ac:chgData name="Beate Weides" userId="S::beate.weides@dw.com::0e3d99c3-e00b-448e-8e45-38bae2afd104" providerId="AD" clId="Web-{433B9777-D73B-95CC-E624-71D0C4A269BE}" dt="2023-03-07T15:11:52.102" v="24" actId="20577"/>
          <ac:spMkLst>
            <pc:docMk/>
            <pc:sldMk cId="578945571" sldId="277"/>
            <ac:spMk id="2" creationId="{4AB0EF7F-EA4E-4753-BD3E-85069C4E1538}"/>
          </ac:spMkLst>
        </pc:spChg>
      </pc:sldChg>
      <pc:sldChg chg="modSp modNotes">
        <pc:chgData name="Beate Weides" userId="S::beate.weides@dw.com::0e3d99c3-e00b-448e-8e45-38bae2afd104" providerId="AD" clId="Web-{433B9777-D73B-95CC-E624-71D0C4A269BE}" dt="2023-03-07T15:09:11.315" v="14"/>
        <pc:sldMkLst>
          <pc:docMk/>
          <pc:sldMk cId="2543977819" sldId="278"/>
        </pc:sldMkLst>
        <pc:spChg chg="mod">
          <ac:chgData name="Beate Weides" userId="S::beate.weides@dw.com::0e3d99c3-e00b-448e-8e45-38bae2afd104" providerId="AD" clId="Web-{433B9777-D73B-95CC-E624-71D0C4A269BE}" dt="2023-03-07T15:09:02.424" v="12" actId="20577"/>
          <ac:spMkLst>
            <pc:docMk/>
            <pc:sldMk cId="2543977819" sldId="278"/>
            <ac:spMk id="3" creationId="{F09A0804-F67A-4879-A09C-C8E952C5A627}"/>
          </ac:spMkLst>
        </pc:spChg>
      </pc:sldChg>
      <pc:sldChg chg="modSp">
        <pc:chgData name="Beate Weides" userId="S::beate.weides@dw.com::0e3d99c3-e00b-448e-8e45-38bae2afd104" providerId="AD" clId="Web-{433B9777-D73B-95CC-E624-71D0C4A269BE}" dt="2023-03-07T15:10:44.256" v="19" actId="14100"/>
        <pc:sldMkLst>
          <pc:docMk/>
          <pc:sldMk cId="3277155330" sldId="287"/>
        </pc:sldMkLst>
        <pc:spChg chg="mod">
          <ac:chgData name="Beate Weides" userId="S::beate.weides@dw.com::0e3d99c3-e00b-448e-8e45-38bae2afd104" providerId="AD" clId="Web-{433B9777-D73B-95CC-E624-71D0C4A269BE}" dt="2023-03-07T15:10:29.224" v="16" actId="1076"/>
          <ac:spMkLst>
            <pc:docMk/>
            <pc:sldMk cId="3277155330" sldId="287"/>
            <ac:spMk id="16" creationId="{91A812A7-6978-8F2B-5A27-8DC05DB93D26}"/>
          </ac:spMkLst>
        </pc:spChg>
        <pc:spChg chg="mod">
          <ac:chgData name="Beate Weides" userId="S::beate.weides@dw.com::0e3d99c3-e00b-448e-8e45-38bae2afd104" providerId="AD" clId="Web-{433B9777-D73B-95CC-E624-71D0C4A269BE}" dt="2023-03-07T15:10:36.881" v="17" actId="1076"/>
          <ac:spMkLst>
            <pc:docMk/>
            <pc:sldMk cId="3277155330" sldId="287"/>
            <ac:spMk id="17" creationId="{8A9CA118-B544-2016-959A-8E069CE52805}"/>
          </ac:spMkLst>
        </pc:spChg>
        <pc:spChg chg="mod">
          <ac:chgData name="Beate Weides" userId="S::beate.weides@dw.com::0e3d99c3-e00b-448e-8e45-38bae2afd104" providerId="AD" clId="Web-{433B9777-D73B-95CC-E624-71D0C4A269BE}" dt="2023-03-07T15:10:44.256" v="19" actId="14100"/>
          <ac:spMkLst>
            <pc:docMk/>
            <pc:sldMk cId="3277155330" sldId="287"/>
            <ac:spMk id="18" creationId="{887D86DB-7F0C-7EE4-68E6-DF45B75F06D2}"/>
          </ac:spMkLst>
        </pc:spChg>
      </pc:sldChg>
      <pc:sldChg chg="modSp">
        <pc:chgData name="Beate Weides" userId="S::beate.weides@dw.com::0e3d99c3-e00b-448e-8e45-38bae2afd104" providerId="AD" clId="Web-{433B9777-D73B-95CC-E624-71D0C4A269BE}" dt="2023-03-07T15:11:59.900" v="28" actId="20577"/>
        <pc:sldMkLst>
          <pc:docMk/>
          <pc:sldMk cId="2001943419" sldId="316"/>
        </pc:sldMkLst>
        <pc:spChg chg="mod">
          <ac:chgData name="Beate Weides" userId="S::beate.weides@dw.com::0e3d99c3-e00b-448e-8e45-38bae2afd104" providerId="AD" clId="Web-{433B9777-D73B-95CC-E624-71D0C4A269BE}" dt="2023-03-07T15:11:59.900" v="28" actId="20577"/>
          <ac:spMkLst>
            <pc:docMk/>
            <pc:sldMk cId="2001943419" sldId="316"/>
            <ac:spMk id="2" creationId="{4AB0EF7F-EA4E-4753-BD3E-85069C4E1538}"/>
          </ac:spMkLst>
        </pc:spChg>
      </pc:sldChg>
      <pc:sldChg chg="modSp">
        <pc:chgData name="Beate Weides" userId="S::beate.weides@dw.com::0e3d99c3-e00b-448e-8e45-38bae2afd104" providerId="AD" clId="Web-{433B9777-D73B-95CC-E624-71D0C4A269BE}" dt="2023-03-07T15:12:14.259" v="42" actId="20577"/>
        <pc:sldMkLst>
          <pc:docMk/>
          <pc:sldMk cId="4112088721" sldId="317"/>
        </pc:sldMkLst>
        <pc:spChg chg="mod">
          <ac:chgData name="Beate Weides" userId="S::beate.weides@dw.com::0e3d99c3-e00b-448e-8e45-38bae2afd104" providerId="AD" clId="Web-{433B9777-D73B-95CC-E624-71D0C4A269BE}" dt="2023-03-07T15:12:14.259" v="42" actId="20577"/>
          <ac:spMkLst>
            <pc:docMk/>
            <pc:sldMk cId="4112088721" sldId="317"/>
            <ac:spMk id="2" creationId="{4AB0EF7F-EA4E-4753-BD3E-85069C4E1538}"/>
          </ac:spMkLst>
        </pc:spChg>
      </pc:sldChg>
      <pc:sldChg chg="modSp">
        <pc:chgData name="Beate Weides" userId="S::beate.weides@dw.com::0e3d99c3-e00b-448e-8e45-38bae2afd104" providerId="AD" clId="Web-{433B9777-D73B-95CC-E624-71D0C4A269BE}" dt="2023-03-07T15:16:14.190" v="118" actId="1076"/>
        <pc:sldMkLst>
          <pc:docMk/>
          <pc:sldMk cId="2015322638" sldId="318"/>
        </pc:sldMkLst>
        <pc:spChg chg="mod">
          <ac:chgData name="Beate Weides" userId="S::beate.weides@dw.com::0e3d99c3-e00b-448e-8e45-38bae2afd104" providerId="AD" clId="Web-{433B9777-D73B-95CC-E624-71D0C4A269BE}" dt="2023-03-07T15:15:49.611" v="115" actId="20577"/>
          <ac:spMkLst>
            <pc:docMk/>
            <pc:sldMk cId="2015322638" sldId="318"/>
            <ac:spMk id="2" creationId="{4AB0EF7F-EA4E-4753-BD3E-85069C4E1538}"/>
          </ac:spMkLst>
        </pc:spChg>
        <pc:spChg chg="mod">
          <ac:chgData name="Beate Weides" userId="S::beate.weides@dw.com::0e3d99c3-e00b-448e-8e45-38bae2afd104" providerId="AD" clId="Web-{433B9777-D73B-95CC-E624-71D0C4A269BE}" dt="2023-03-07T15:16:14.190" v="118" actId="1076"/>
          <ac:spMkLst>
            <pc:docMk/>
            <pc:sldMk cId="2015322638" sldId="318"/>
            <ac:spMk id="3" creationId="{AC3D008F-5E9A-428C-9539-3871B792B884}"/>
          </ac:spMkLst>
        </pc:spChg>
      </pc:sldChg>
      <pc:sldChg chg="modSp">
        <pc:chgData name="Beate Weides" userId="S::beate.weides@dw.com::0e3d99c3-e00b-448e-8e45-38bae2afd104" providerId="AD" clId="Web-{433B9777-D73B-95CC-E624-71D0C4A269BE}" dt="2023-03-07T15:06:05.980" v="11" actId="14100"/>
        <pc:sldMkLst>
          <pc:docMk/>
          <pc:sldMk cId="1866055766" sldId="322"/>
        </pc:sldMkLst>
        <pc:spChg chg="mod">
          <ac:chgData name="Beate Weides" userId="S::beate.weides@dw.com::0e3d99c3-e00b-448e-8e45-38bae2afd104" providerId="AD" clId="Web-{433B9777-D73B-95CC-E624-71D0C4A269BE}" dt="2023-03-07T15:05:56.042" v="9" actId="14100"/>
          <ac:spMkLst>
            <pc:docMk/>
            <pc:sldMk cId="1866055766" sldId="322"/>
            <ac:spMk id="8" creationId="{5BEFE2AE-3BA4-5D10-1A7D-156A8F5DD3EB}"/>
          </ac:spMkLst>
        </pc:spChg>
        <pc:spChg chg="mod">
          <ac:chgData name="Beate Weides" userId="S::beate.weides@dw.com::0e3d99c3-e00b-448e-8e45-38bae2afd104" providerId="AD" clId="Web-{433B9777-D73B-95CC-E624-71D0C4A269BE}" dt="2023-03-07T15:06:05.980" v="11" actId="14100"/>
          <ac:spMkLst>
            <pc:docMk/>
            <pc:sldMk cId="1866055766" sldId="322"/>
            <ac:spMk id="9" creationId="{6369D381-33FE-DCE9-D1E7-5A977210FF46}"/>
          </ac:spMkLst>
        </pc:spChg>
      </pc:sldChg>
      <pc:sldChg chg="modSp">
        <pc:chgData name="Beate Weides" userId="S::beate.weides@dw.com::0e3d99c3-e00b-448e-8e45-38bae2afd104" providerId="AD" clId="Web-{433B9777-D73B-95CC-E624-71D0C4A269BE}" dt="2023-03-07T15:09:16.487" v="15" actId="20577"/>
        <pc:sldMkLst>
          <pc:docMk/>
          <pc:sldMk cId="3185480011" sldId="324"/>
        </pc:sldMkLst>
        <pc:spChg chg="mod">
          <ac:chgData name="Beate Weides" userId="S::beate.weides@dw.com::0e3d99c3-e00b-448e-8e45-38bae2afd104" providerId="AD" clId="Web-{433B9777-D73B-95CC-E624-71D0C4A269BE}" dt="2023-03-07T15:09:16.487" v="15" actId="20577"/>
          <ac:spMkLst>
            <pc:docMk/>
            <pc:sldMk cId="3185480011" sldId="324"/>
            <ac:spMk id="3" creationId="{F09A0804-F67A-4879-A09C-C8E952C5A627}"/>
          </ac:spMkLst>
        </pc:spChg>
      </pc:sldChg>
      <pc:sldChg chg="modNotes">
        <pc:chgData name="Beate Weides" userId="S::beate.weides@dw.com::0e3d99c3-e00b-448e-8e45-38bae2afd104" providerId="AD" clId="Web-{433B9777-D73B-95CC-E624-71D0C4A269BE}" dt="2023-03-07T15:17:24.396" v="152"/>
        <pc:sldMkLst>
          <pc:docMk/>
          <pc:sldMk cId="1241227365" sldId="325"/>
        </pc:sldMkLst>
      </pc:sldChg>
      <pc:sldChg chg="modSp add ord replId">
        <pc:chgData name="Beate Weides" userId="S::beate.weides@dw.com::0e3d99c3-e00b-448e-8e45-38bae2afd104" providerId="AD" clId="Web-{433B9777-D73B-95CC-E624-71D0C4A269BE}" dt="2023-03-07T15:15:29.173" v="100"/>
        <pc:sldMkLst>
          <pc:docMk/>
          <pc:sldMk cId="1168038215" sldId="328"/>
        </pc:sldMkLst>
        <pc:spChg chg="mod">
          <ac:chgData name="Beate Weides" userId="S::beate.weides@dw.com::0e3d99c3-e00b-448e-8e45-38bae2afd104" providerId="AD" clId="Web-{433B9777-D73B-95CC-E624-71D0C4A269BE}" dt="2023-03-07T15:13:45.028" v="45" actId="20577"/>
          <ac:spMkLst>
            <pc:docMk/>
            <pc:sldMk cId="1168038215" sldId="328"/>
            <ac:spMk id="2" creationId="{4AB0EF7F-EA4E-4753-BD3E-85069C4E1538}"/>
          </ac:spMkLst>
        </pc:spChg>
        <pc:spChg chg="mod">
          <ac:chgData name="Beate Weides" userId="S::beate.weides@dw.com::0e3d99c3-e00b-448e-8e45-38bae2afd104" providerId="AD" clId="Web-{433B9777-D73B-95CC-E624-71D0C4A269BE}" dt="2023-03-07T15:15:22.579" v="99" actId="1076"/>
          <ac:spMkLst>
            <pc:docMk/>
            <pc:sldMk cId="1168038215" sldId="328"/>
            <ac:spMk id="3" creationId="{AC3D008F-5E9A-428C-9539-3871B792B884}"/>
          </ac:spMkLst>
        </pc:spChg>
      </pc:sldChg>
    </pc:docChg>
  </pc:docChgLst>
  <pc:docChgLst>
    <pc:chgData name="Beate Weides" userId="S::beate.weides@dw.com::0e3d99c3-e00b-448e-8e45-38bae2afd104" providerId="AD" clId="Web-{C51AD435-80FF-F120-F143-11C457FD7A6F}"/>
    <pc:docChg chg="modSld">
      <pc:chgData name="Beate Weides" userId="S::beate.weides@dw.com::0e3d99c3-e00b-448e-8e45-38bae2afd104" providerId="AD" clId="Web-{C51AD435-80FF-F120-F143-11C457FD7A6F}" dt="2023-01-24T14:59:10.182" v="3"/>
      <pc:docMkLst>
        <pc:docMk/>
      </pc:docMkLst>
      <pc:sldChg chg="delSp">
        <pc:chgData name="Beate Weides" userId="S::beate.weides@dw.com::0e3d99c3-e00b-448e-8e45-38bae2afd104" providerId="AD" clId="Web-{C51AD435-80FF-F120-F143-11C457FD7A6F}" dt="2023-01-24T14:58:58.978" v="0"/>
        <pc:sldMkLst>
          <pc:docMk/>
          <pc:sldMk cId="2015322638" sldId="318"/>
        </pc:sldMkLst>
        <pc:spChg chg="del">
          <ac:chgData name="Beate Weides" userId="S::beate.weides@dw.com::0e3d99c3-e00b-448e-8e45-38bae2afd104" providerId="AD" clId="Web-{C51AD435-80FF-F120-F143-11C457FD7A6F}" dt="2023-01-24T14:58:58.978" v="0"/>
          <ac:spMkLst>
            <pc:docMk/>
            <pc:sldMk cId="2015322638" sldId="318"/>
            <ac:spMk id="7" creationId="{1F4B2B5B-D35A-C884-B214-FD5F67588EC7}"/>
          </ac:spMkLst>
        </pc:spChg>
      </pc:sldChg>
      <pc:sldChg chg="delSp modSp">
        <pc:chgData name="Beate Weides" userId="S::beate.weides@dw.com::0e3d99c3-e00b-448e-8e45-38bae2afd104" providerId="AD" clId="Web-{C51AD435-80FF-F120-F143-11C457FD7A6F}" dt="2023-01-24T14:59:10.182" v="3"/>
        <pc:sldMkLst>
          <pc:docMk/>
          <pc:sldMk cId="2437640497" sldId="320"/>
        </pc:sldMkLst>
        <pc:spChg chg="del mod">
          <ac:chgData name="Beate Weides" userId="S::beate.weides@dw.com::0e3d99c3-e00b-448e-8e45-38bae2afd104" providerId="AD" clId="Web-{C51AD435-80FF-F120-F143-11C457FD7A6F}" dt="2023-01-24T14:59:10.182" v="3"/>
          <ac:spMkLst>
            <pc:docMk/>
            <pc:sldMk cId="2437640497" sldId="320"/>
            <ac:spMk id="6" creationId="{1C30D865-CAC8-8A30-845F-D14EA75D8CF2}"/>
          </ac:spMkLst>
        </pc:spChg>
      </pc:sldChg>
    </pc:docChg>
  </pc:docChgLst>
  <pc:docChgLst>
    <pc:chgData name="Beate Weides" userId="0e3d99c3-e00b-448e-8e45-38bae2afd104" providerId="ADAL" clId="{04F47C49-A4B2-454C-9EF7-FA0B0668080E}"/>
    <pc:docChg chg="undo custSel addSld delSld modSld sldOrd delMainMaster">
      <pc:chgData name="Beate Weides" userId="0e3d99c3-e00b-448e-8e45-38bae2afd104" providerId="ADAL" clId="{04F47C49-A4B2-454C-9EF7-FA0B0668080E}" dt="2023-04-03T14:42:38.204" v="634" actId="2696"/>
      <pc:docMkLst>
        <pc:docMk/>
      </pc:docMkLst>
      <pc:sldChg chg="addSp delSp">
        <pc:chgData name="Beate Weides" userId="0e3d99c3-e00b-448e-8e45-38bae2afd104" providerId="ADAL" clId="{04F47C49-A4B2-454C-9EF7-FA0B0668080E}" dt="2023-04-03T13:58:41.500" v="84"/>
        <pc:sldMkLst>
          <pc:docMk/>
          <pc:sldMk cId="433937923" sldId="264"/>
        </pc:sldMkLst>
        <pc:spChg chg="add del">
          <ac:chgData name="Beate Weides" userId="0e3d99c3-e00b-448e-8e45-38bae2afd104" providerId="ADAL" clId="{04F47C49-A4B2-454C-9EF7-FA0B0668080E}" dt="2023-04-03T13:58:41.500" v="84"/>
          <ac:spMkLst>
            <pc:docMk/>
            <pc:sldMk cId="433937923" sldId="264"/>
            <ac:spMk id="3" creationId="{650CB3D9-3A78-4893-A8B5-3CE0A7F696A7}"/>
          </ac:spMkLst>
        </pc:spChg>
      </pc:sldChg>
      <pc:sldChg chg="addSp delSp modSp mod modClrScheme chgLayout">
        <pc:chgData name="Beate Weides" userId="0e3d99c3-e00b-448e-8e45-38bae2afd104" providerId="ADAL" clId="{04F47C49-A4B2-454C-9EF7-FA0B0668080E}" dt="2023-04-03T13:58:41.500" v="84"/>
        <pc:sldMkLst>
          <pc:docMk/>
          <pc:sldMk cId="892956369" sldId="266"/>
        </pc:sldMkLst>
        <pc:spChg chg="add del">
          <ac:chgData name="Beate Weides" userId="0e3d99c3-e00b-448e-8e45-38bae2afd104" providerId="ADAL" clId="{04F47C49-A4B2-454C-9EF7-FA0B0668080E}" dt="2023-04-03T13:50:33.102" v="32"/>
          <ac:spMkLst>
            <pc:docMk/>
            <pc:sldMk cId="892956369" sldId="266"/>
            <ac:spMk id="2" creationId="{00000000-0000-0000-0000-000000000000}"/>
          </ac:spMkLst>
        </pc:spChg>
        <pc:spChg chg="mod">
          <ac:chgData name="Beate Weides" userId="0e3d99c3-e00b-448e-8e45-38bae2afd104" providerId="ADAL" clId="{04F47C49-A4B2-454C-9EF7-FA0B0668080E}" dt="2023-04-03T13:50:41.036" v="33" actId="26606"/>
          <ac:spMkLst>
            <pc:docMk/>
            <pc:sldMk cId="892956369" sldId="266"/>
            <ac:spMk id="3" creationId="{00000000-0000-0000-0000-000000000000}"/>
          </ac:spMkLst>
        </pc:spChg>
        <pc:spChg chg="add del mod">
          <ac:chgData name="Beate Weides" userId="0e3d99c3-e00b-448e-8e45-38bae2afd104" providerId="ADAL" clId="{04F47C49-A4B2-454C-9EF7-FA0B0668080E}" dt="2023-04-03T13:58:41.500" v="84"/>
          <ac:spMkLst>
            <pc:docMk/>
            <pc:sldMk cId="892956369" sldId="266"/>
            <ac:spMk id="6" creationId="{734556F8-E194-4F5F-BA8C-AEE9CF5B1FE9}"/>
          </ac:spMkLst>
        </pc:spChg>
        <pc:spChg chg="mod">
          <ac:chgData name="Beate Weides" userId="0e3d99c3-e00b-448e-8e45-38bae2afd104" providerId="ADAL" clId="{04F47C49-A4B2-454C-9EF7-FA0B0668080E}" dt="2023-04-03T13:50:41.036" v="33" actId="26606"/>
          <ac:spMkLst>
            <pc:docMk/>
            <pc:sldMk cId="892956369" sldId="266"/>
            <ac:spMk id="7" creationId="{5F27A4A8-041D-4505-91DE-0708B7C71AC6}"/>
          </ac:spMkLst>
        </pc:spChg>
        <pc:picChg chg="add del mod">
          <ac:chgData name="Beate Weides" userId="0e3d99c3-e00b-448e-8e45-38bae2afd104" providerId="ADAL" clId="{04F47C49-A4B2-454C-9EF7-FA0B0668080E}" dt="2023-04-03T11:02:10.378" v="31"/>
          <ac:picMkLst>
            <pc:docMk/>
            <pc:sldMk cId="892956369" sldId="266"/>
            <ac:picMk id="4" creationId="{DEFC5164-7EB4-5CF7-EBC1-23376440931B}"/>
          </ac:picMkLst>
        </pc:picChg>
        <pc:picChg chg="add mod ord">
          <ac:chgData name="Beate Weides" userId="0e3d99c3-e00b-448e-8e45-38bae2afd104" providerId="ADAL" clId="{04F47C49-A4B2-454C-9EF7-FA0B0668080E}" dt="2023-04-03T13:50:41.036" v="33" actId="26606"/>
          <ac:picMkLst>
            <pc:docMk/>
            <pc:sldMk cId="892956369" sldId="266"/>
            <ac:picMk id="5" creationId="{6D698F24-7E8B-F70A-C994-A9C348CF00CA}"/>
          </ac:picMkLst>
        </pc:picChg>
      </pc:sldChg>
      <pc:sldChg chg="addSp delSp modSp mod">
        <pc:chgData name="Beate Weides" userId="0e3d99c3-e00b-448e-8e45-38bae2afd104" providerId="ADAL" clId="{04F47C49-A4B2-454C-9EF7-FA0B0668080E}" dt="2023-04-03T11:00:51.480" v="29"/>
        <pc:sldMkLst>
          <pc:docMk/>
          <pc:sldMk cId="1257674104" sldId="275"/>
        </pc:sldMkLst>
        <pc:spChg chg="mod">
          <ac:chgData name="Beate Weides" userId="0e3d99c3-e00b-448e-8e45-38bae2afd104" providerId="ADAL" clId="{04F47C49-A4B2-454C-9EF7-FA0B0668080E}" dt="2023-04-03T10:59:17.294" v="28" actId="20577"/>
          <ac:spMkLst>
            <pc:docMk/>
            <pc:sldMk cId="1257674104" sldId="275"/>
            <ac:spMk id="2" creationId="{1D6CB471-CD41-430C-85DB-B61236AF2AED}"/>
          </ac:spMkLst>
        </pc:spChg>
        <pc:spChg chg="del">
          <ac:chgData name="Beate Weides" userId="0e3d99c3-e00b-448e-8e45-38bae2afd104" providerId="ADAL" clId="{04F47C49-A4B2-454C-9EF7-FA0B0668080E}" dt="2023-04-03T11:00:51.480" v="29"/>
          <ac:spMkLst>
            <pc:docMk/>
            <pc:sldMk cId="1257674104" sldId="275"/>
            <ac:spMk id="4" creationId="{C5841AE5-B6F9-46F8-97C5-851E839C567B}"/>
          </ac:spMkLst>
        </pc:spChg>
        <pc:picChg chg="add mod">
          <ac:chgData name="Beate Weides" userId="0e3d99c3-e00b-448e-8e45-38bae2afd104" providerId="ADAL" clId="{04F47C49-A4B2-454C-9EF7-FA0B0668080E}" dt="2023-04-03T11:00:51.480" v="29"/>
          <ac:picMkLst>
            <pc:docMk/>
            <pc:sldMk cId="1257674104" sldId="275"/>
            <ac:picMk id="5" creationId="{DB06779F-CC3A-AD12-265F-1E34E75C9DBC}"/>
          </ac:picMkLst>
        </pc:picChg>
      </pc:sldChg>
      <pc:sldChg chg="addSp delSp">
        <pc:chgData name="Beate Weides" userId="0e3d99c3-e00b-448e-8e45-38bae2afd104" providerId="ADAL" clId="{04F47C49-A4B2-454C-9EF7-FA0B0668080E}" dt="2023-04-03T13:58:41.500" v="84"/>
        <pc:sldMkLst>
          <pc:docMk/>
          <pc:sldMk cId="578945571" sldId="277"/>
        </pc:sldMkLst>
        <pc:spChg chg="add del">
          <ac:chgData name="Beate Weides" userId="0e3d99c3-e00b-448e-8e45-38bae2afd104" providerId="ADAL" clId="{04F47C49-A4B2-454C-9EF7-FA0B0668080E}" dt="2023-04-03T13:58:41.500" v="84"/>
          <ac:spMkLst>
            <pc:docMk/>
            <pc:sldMk cId="578945571" sldId="277"/>
            <ac:spMk id="4" creationId="{25BAD5C1-76DA-61A9-2270-3C058590C2E3}"/>
          </ac:spMkLst>
        </pc:spChg>
      </pc:sldChg>
      <pc:sldChg chg="addSp delSp">
        <pc:chgData name="Beate Weides" userId="0e3d99c3-e00b-448e-8e45-38bae2afd104" providerId="ADAL" clId="{04F47C49-A4B2-454C-9EF7-FA0B0668080E}" dt="2023-04-03T13:58:41.500" v="84"/>
        <pc:sldMkLst>
          <pc:docMk/>
          <pc:sldMk cId="2543977819" sldId="278"/>
        </pc:sldMkLst>
        <pc:spChg chg="add del">
          <ac:chgData name="Beate Weides" userId="0e3d99c3-e00b-448e-8e45-38bae2afd104" providerId="ADAL" clId="{04F47C49-A4B2-454C-9EF7-FA0B0668080E}" dt="2023-04-03T13:58:41.500" v="84"/>
          <ac:spMkLst>
            <pc:docMk/>
            <pc:sldMk cId="2543977819" sldId="278"/>
            <ac:spMk id="4" creationId="{097FAF89-D978-40FC-B8A7-F00AF906D0F8}"/>
          </ac:spMkLst>
        </pc:spChg>
      </pc:sldChg>
      <pc:sldChg chg="addSp delSp modSp mod modClrScheme chgLayout">
        <pc:chgData name="Beate Weides" userId="0e3d99c3-e00b-448e-8e45-38bae2afd104" providerId="ADAL" clId="{04F47C49-A4B2-454C-9EF7-FA0B0668080E}" dt="2023-04-03T13:58:41.500" v="84"/>
        <pc:sldMkLst>
          <pc:docMk/>
          <pc:sldMk cId="3969801438" sldId="315"/>
        </pc:sldMkLst>
        <pc:spChg chg="del">
          <ac:chgData name="Beate Weides" userId="0e3d99c3-e00b-448e-8e45-38bae2afd104" providerId="ADAL" clId="{04F47C49-A4B2-454C-9EF7-FA0B0668080E}" dt="2023-04-03T13:51:28.403" v="42"/>
          <ac:spMkLst>
            <pc:docMk/>
            <pc:sldMk cId="3969801438" sldId="315"/>
            <ac:spMk id="2" creationId="{00000000-0000-0000-0000-000000000000}"/>
          </ac:spMkLst>
        </pc:spChg>
        <pc:spChg chg="mod">
          <ac:chgData name="Beate Weides" userId="0e3d99c3-e00b-448e-8e45-38bae2afd104" providerId="ADAL" clId="{04F47C49-A4B2-454C-9EF7-FA0B0668080E}" dt="2023-04-03T13:51:32.017" v="43" actId="26606"/>
          <ac:spMkLst>
            <pc:docMk/>
            <pc:sldMk cId="3969801438" sldId="315"/>
            <ac:spMk id="3" creationId="{00000000-0000-0000-0000-000000000000}"/>
          </ac:spMkLst>
        </pc:spChg>
        <pc:spChg chg="add del mod">
          <ac:chgData name="Beate Weides" userId="0e3d99c3-e00b-448e-8e45-38bae2afd104" providerId="ADAL" clId="{04F47C49-A4B2-454C-9EF7-FA0B0668080E}" dt="2023-04-03T13:58:41.500" v="84"/>
          <ac:spMkLst>
            <pc:docMk/>
            <pc:sldMk cId="3969801438" sldId="315"/>
            <ac:spMk id="6" creationId="{734556F8-E194-4F5F-BA8C-AEE9CF5B1FE9}"/>
          </ac:spMkLst>
        </pc:spChg>
        <pc:spChg chg="mod">
          <ac:chgData name="Beate Weides" userId="0e3d99c3-e00b-448e-8e45-38bae2afd104" providerId="ADAL" clId="{04F47C49-A4B2-454C-9EF7-FA0B0668080E}" dt="2023-04-03T13:51:32.017" v="43" actId="26606"/>
          <ac:spMkLst>
            <pc:docMk/>
            <pc:sldMk cId="3969801438" sldId="315"/>
            <ac:spMk id="7" creationId="{5F27A4A8-041D-4505-91DE-0708B7C71AC6}"/>
          </ac:spMkLst>
        </pc:spChg>
        <pc:picChg chg="add mod ord">
          <ac:chgData name="Beate Weides" userId="0e3d99c3-e00b-448e-8e45-38bae2afd104" providerId="ADAL" clId="{04F47C49-A4B2-454C-9EF7-FA0B0668080E}" dt="2023-04-03T13:51:32.017" v="43" actId="26606"/>
          <ac:picMkLst>
            <pc:docMk/>
            <pc:sldMk cId="3969801438" sldId="315"/>
            <ac:picMk id="4" creationId="{BCFC6855-ADC0-8F71-30F9-987D5E42BC36}"/>
          </ac:picMkLst>
        </pc:picChg>
      </pc:sldChg>
      <pc:sldChg chg="addSp delSp">
        <pc:chgData name="Beate Weides" userId="0e3d99c3-e00b-448e-8e45-38bae2afd104" providerId="ADAL" clId="{04F47C49-A4B2-454C-9EF7-FA0B0668080E}" dt="2023-04-03T13:58:41.500" v="84"/>
        <pc:sldMkLst>
          <pc:docMk/>
          <pc:sldMk cId="2001943419" sldId="316"/>
        </pc:sldMkLst>
        <pc:spChg chg="add del">
          <ac:chgData name="Beate Weides" userId="0e3d99c3-e00b-448e-8e45-38bae2afd104" providerId="ADAL" clId="{04F47C49-A4B2-454C-9EF7-FA0B0668080E}" dt="2023-04-03T13:58:41.500" v="84"/>
          <ac:spMkLst>
            <pc:docMk/>
            <pc:sldMk cId="2001943419" sldId="316"/>
            <ac:spMk id="4" creationId="{25BAD5C1-76DA-61A9-2270-3C058590C2E3}"/>
          </ac:spMkLst>
        </pc:spChg>
      </pc:sldChg>
      <pc:sldChg chg="addSp delSp">
        <pc:chgData name="Beate Weides" userId="0e3d99c3-e00b-448e-8e45-38bae2afd104" providerId="ADAL" clId="{04F47C49-A4B2-454C-9EF7-FA0B0668080E}" dt="2023-04-03T13:58:41.500" v="84"/>
        <pc:sldMkLst>
          <pc:docMk/>
          <pc:sldMk cId="4112088721" sldId="317"/>
        </pc:sldMkLst>
        <pc:spChg chg="add del">
          <ac:chgData name="Beate Weides" userId="0e3d99c3-e00b-448e-8e45-38bae2afd104" providerId="ADAL" clId="{04F47C49-A4B2-454C-9EF7-FA0B0668080E}" dt="2023-04-03T13:58:41.500" v="84"/>
          <ac:spMkLst>
            <pc:docMk/>
            <pc:sldMk cId="4112088721" sldId="317"/>
            <ac:spMk id="4" creationId="{25BAD5C1-76DA-61A9-2270-3C058590C2E3}"/>
          </ac:spMkLst>
        </pc:spChg>
      </pc:sldChg>
      <pc:sldChg chg="addSp delSp modSp mod">
        <pc:chgData name="Beate Weides" userId="0e3d99c3-e00b-448e-8e45-38bae2afd104" providerId="ADAL" clId="{04F47C49-A4B2-454C-9EF7-FA0B0668080E}" dt="2023-04-03T14:00:08.606" v="86" actId="1076"/>
        <pc:sldMkLst>
          <pc:docMk/>
          <pc:sldMk cId="2015322638" sldId="318"/>
        </pc:sldMkLst>
        <pc:spChg chg="mod">
          <ac:chgData name="Beate Weides" userId="0e3d99c3-e00b-448e-8e45-38bae2afd104" providerId="ADAL" clId="{04F47C49-A4B2-454C-9EF7-FA0B0668080E}" dt="2023-04-03T14:00:08.606" v="86" actId="1076"/>
          <ac:spMkLst>
            <pc:docMk/>
            <pc:sldMk cId="2015322638" sldId="318"/>
            <ac:spMk id="3" creationId="{AC3D008F-5E9A-428C-9539-3871B792B884}"/>
          </ac:spMkLst>
        </pc:spChg>
        <pc:spChg chg="add del">
          <ac:chgData name="Beate Weides" userId="0e3d99c3-e00b-448e-8e45-38bae2afd104" providerId="ADAL" clId="{04F47C49-A4B2-454C-9EF7-FA0B0668080E}" dt="2023-04-03T13:58:41.500" v="84"/>
          <ac:spMkLst>
            <pc:docMk/>
            <pc:sldMk cId="2015322638" sldId="318"/>
            <ac:spMk id="4" creationId="{25BAD5C1-76DA-61A9-2270-3C058590C2E3}"/>
          </ac:spMkLst>
        </pc:spChg>
      </pc:sldChg>
      <pc:sldChg chg="addSp delSp modSp mod modClrScheme chgLayout">
        <pc:chgData name="Beate Weides" userId="0e3d99c3-e00b-448e-8e45-38bae2afd104" providerId="ADAL" clId="{04F47C49-A4B2-454C-9EF7-FA0B0668080E}" dt="2023-04-03T13:58:41.500" v="84"/>
        <pc:sldMkLst>
          <pc:docMk/>
          <pc:sldMk cId="3889394409" sldId="319"/>
        </pc:sldMkLst>
        <pc:spChg chg="del">
          <ac:chgData name="Beate Weides" userId="0e3d99c3-e00b-448e-8e45-38bae2afd104" providerId="ADAL" clId="{04F47C49-A4B2-454C-9EF7-FA0B0668080E}" dt="2023-04-03T13:51:54.025" v="44"/>
          <ac:spMkLst>
            <pc:docMk/>
            <pc:sldMk cId="3889394409" sldId="319"/>
            <ac:spMk id="2" creationId="{00000000-0000-0000-0000-000000000000}"/>
          </ac:spMkLst>
        </pc:spChg>
        <pc:spChg chg="mod">
          <ac:chgData name="Beate Weides" userId="0e3d99c3-e00b-448e-8e45-38bae2afd104" providerId="ADAL" clId="{04F47C49-A4B2-454C-9EF7-FA0B0668080E}" dt="2023-04-03T13:51:57.210" v="45" actId="26606"/>
          <ac:spMkLst>
            <pc:docMk/>
            <pc:sldMk cId="3889394409" sldId="319"/>
            <ac:spMk id="3" creationId="{00000000-0000-0000-0000-000000000000}"/>
          </ac:spMkLst>
        </pc:spChg>
        <pc:spChg chg="add del mod">
          <ac:chgData name="Beate Weides" userId="0e3d99c3-e00b-448e-8e45-38bae2afd104" providerId="ADAL" clId="{04F47C49-A4B2-454C-9EF7-FA0B0668080E}" dt="2023-04-03T13:58:41.500" v="84"/>
          <ac:spMkLst>
            <pc:docMk/>
            <pc:sldMk cId="3889394409" sldId="319"/>
            <ac:spMk id="6" creationId="{734556F8-E194-4F5F-BA8C-AEE9CF5B1FE9}"/>
          </ac:spMkLst>
        </pc:spChg>
        <pc:spChg chg="mod">
          <ac:chgData name="Beate Weides" userId="0e3d99c3-e00b-448e-8e45-38bae2afd104" providerId="ADAL" clId="{04F47C49-A4B2-454C-9EF7-FA0B0668080E}" dt="2023-04-03T13:51:57.210" v="45" actId="26606"/>
          <ac:spMkLst>
            <pc:docMk/>
            <pc:sldMk cId="3889394409" sldId="319"/>
            <ac:spMk id="7" creationId="{5F27A4A8-041D-4505-91DE-0708B7C71AC6}"/>
          </ac:spMkLst>
        </pc:spChg>
        <pc:picChg chg="add mod ord">
          <ac:chgData name="Beate Weides" userId="0e3d99c3-e00b-448e-8e45-38bae2afd104" providerId="ADAL" clId="{04F47C49-A4B2-454C-9EF7-FA0B0668080E}" dt="2023-04-03T13:51:57.210" v="45" actId="26606"/>
          <ac:picMkLst>
            <pc:docMk/>
            <pc:sldMk cId="3889394409" sldId="319"/>
            <ac:picMk id="4" creationId="{98FD815D-BA5B-B212-0D45-79BE02261AC3}"/>
          </ac:picMkLst>
        </pc:picChg>
      </pc:sldChg>
      <pc:sldChg chg="addSp delSp">
        <pc:chgData name="Beate Weides" userId="0e3d99c3-e00b-448e-8e45-38bae2afd104" providerId="ADAL" clId="{04F47C49-A4B2-454C-9EF7-FA0B0668080E}" dt="2023-04-03T13:58:41.500" v="84"/>
        <pc:sldMkLst>
          <pc:docMk/>
          <pc:sldMk cId="2437640497" sldId="320"/>
        </pc:sldMkLst>
        <pc:spChg chg="add del">
          <ac:chgData name="Beate Weides" userId="0e3d99c3-e00b-448e-8e45-38bae2afd104" providerId="ADAL" clId="{04F47C49-A4B2-454C-9EF7-FA0B0668080E}" dt="2023-04-03T13:58:41.500" v="84"/>
          <ac:spMkLst>
            <pc:docMk/>
            <pc:sldMk cId="2437640497" sldId="320"/>
            <ac:spMk id="4" creationId="{25BAD5C1-76DA-61A9-2270-3C058590C2E3}"/>
          </ac:spMkLst>
        </pc:spChg>
      </pc:sldChg>
      <pc:sldChg chg="addSp delSp">
        <pc:chgData name="Beate Weides" userId="0e3d99c3-e00b-448e-8e45-38bae2afd104" providerId="ADAL" clId="{04F47C49-A4B2-454C-9EF7-FA0B0668080E}" dt="2023-04-03T13:58:41.500" v="84"/>
        <pc:sldMkLst>
          <pc:docMk/>
          <pc:sldMk cId="1625699893" sldId="321"/>
        </pc:sldMkLst>
        <pc:spChg chg="add del">
          <ac:chgData name="Beate Weides" userId="0e3d99c3-e00b-448e-8e45-38bae2afd104" providerId="ADAL" clId="{04F47C49-A4B2-454C-9EF7-FA0B0668080E}" dt="2023-04-03T13:58:41.500" v="84"/>
          <ac:spMkLst>
            <pc:docMk/>
            <pc:sldMk cId="1625699893" sldId="321"/>
            <ac:spMk id="4" creationId="{25BAD5C1-76DA-61A9-2270-3C058590C2E3}"/>
          </ac:spMkLst>
        </pc:spChg>
      </pc:sldChg>
      <pc:sldChg chg="addSp delSp">
        <pc:chgData name="Beate Weides" userId="0e3d99c3-e00b-448e-8e45-38bae2afd104" providerId="ADAL" clId="{04F47C49-A4B2-454C-9EF7-FA0B0668080E}" dt="2023-04-03T13:58:41.500" v="84"/>
        <pc:sldMkLst>
          <pc:docMk/>
          <pc:sldMk cId="1866055766" sldId="322"/>
        </pc:sldMkLst>
        <pc:spChg chg="add del">
          <ac:chgData name="Beate Weides" userId="0e3d99c3-e00b-448e-8e45-38bae2afd104" providerId="ADAL" clId="{04F47C49-A4B2-454C-9EF7-FA0B0668080E}" dt="2023-04-03T13:58:41.500" v="84"/>
          <ac:spMkLst>
            <pc:docMk/>
            <pc:sldMk cId="1866055766" sldId="322"/>
            <ac:spMk id="4" creationId="{25BAD5C1-76DA-61A9-2270-3C058590C2E3}"/>
          </ac:spMkLst>
        </pc:spChg>
      </pc:sldChg>
      <pc:sldChg chg="addSp delSp modSp mod modClrScheme chgLayout">
        <pc:chgData name="Beate Weides" userId="0e3d99c3-e00b-448e-8e45-38bae2afd104" providerId="ADAL" clId="{04F47C49-A4B2-454C-9EF7-FA0B0668080E}" dt="2023-04-03T13:58:41.500" v="84"/>
        <pc:sldMkLst>
          <pc:docMk/>
          <pc:sldMk cId="3082652159" sldId="323"/>
        </pc:sldMkLst>
        <pc:spChg chg="del">
          <ac:chgData name="Beate Weides" userId="0e3d99c3-e00b-448e-8e45-38bae2afd104" providerId="ADAL" clId="{04F47C49-A4B2-454C-9EF7-FA0B0668080E}" dt="2023-04-03T13:52:37.236" v="47" actId="26606"/>
          <ac:spMkLst>
            <pc:docMk/>
            <pc:sldMk cId="3082652159" sldId="323"/>
            <ac:spMk id="2" creationId="{00000000-0000-0000-0000-000000000000}"/>
          </ac:spMkLst>
        </pc:spChg>
        <pc:spChg chg="mod">
          <ac:chgData name="Beate Weides" userId="0e3d99c3-e00b-448e-8e45-38bae2afd104" providerId="ADAL" clId="{04F47C49-A4B2-454C-9EF7-FA0B0668080E}" dt="2023-04-03T13:52:37.236" v="47" actId="26606"/>
          <ac:spMkLst>
            <pc:docMk/>
            <pc:sldMk cId="3082652159" sldId="323"/>
            <ac:spMk id="3" creationId="{00000000-0000-0000-0000-000000000000}"/>
          </ac:spMkLst>
        </pc:spChg>
        <pc:spChg chg="add del mod">
          <ac:chgData name="Beate Weides" userId="0e3d99c3-e00b-448e-8e45-38bae2afd104" providerId="ADAL" clId="{04F47C49-A4B2-454C-9EF7-FA0B0668080E}" dt="2023-04-03T13:58:41.500" v="84"/>
          <ac:spMkLst>
            <pc:docMk/>
            <pc:sldMk cId="3082652159" sldId="323"/>
            <ac:spMk id="6" creationId="{734556F8-E194-4F5F-BA8C-AEE9CF5B1FE9}"/>
          </ac:spMkLst>
        </pc:spChg>
        <pc:spChg chg="mod">
          <ac:chgData name="Beate Weides" userId="0e3d99c3-e00b-448e-8e45-38bae2afd104" providerId="ADAL" clId="{04F47C49-A4B2-454C-9EF7-FA0B0668080E}" dt="2023-04-03T13:52:37.236" v="47" actId="26606"/>
          <ac:spMkLst>
            <pc:docMk/>
            <pc:sldMk cId="3082652159" sldId="323"/>
            <ac:spMk id="7" creationId="{5F27A4A8-041D-4505-91DE-0708B7C71AC6}"/>
          </ac:spMkLst>
        </pc:spChg>
        <pc:picChg chg="add mod ord">
          <ac:chgData name="Beate Weides" userId="0e3d99c3-e00b-448e-8e45-38bae2afd104" providerId="ADAL" clId="{04F47C49-A4B2-454C-9EF7-FA0B0668080E}" dt="2023-04-03T13:52:37.236" v="47" actId="26606"/>
          <ac:picMkLst>
            <pc:docMk/>
            <pc:sldMk cId="3082652159" sldId="323"/>
            <ac:picMk id="4" creationId="{B090F180-D9FC-A53D-E649-CB9FEB73B571}"/>
          </ac:picMkLst>
        </pc:picChg>
      </pc:sldChg>
      <pc:sldChg chg="addSp delSp modSp mod">
        <pc:chgData name="Beate Weides" userId="0e3d99c3-e00b-448e-8e45-38bae2afd104" providerId="ADAL" clId="{04F47C49-A4B2-454C-9EF7-FA0B0668080E}" dt="2023-04-03T13:58:41.500" v="84"/>
        <pc:sldMkLst>
          <pc:docMk/>
          <pc:sldMk cId="3185480011" sldId="324"/>
        </pc:sldMkLst>
        <pc:spChg chg="mod">
          <ac:chgData name="Beate Weides" userId="0e3d99c3-e00b-448e-8e45-38bae2afd104" providerId="ADAL" clId="{04F47C49-A4B2-454C-9EF7-FA0B0668080E}" dt="2023-04-03T13:52:50.052" v="48" actId="20577"/>
          <ac:spMkLst>
            <pc:docMk/>
            <pc:sldMk cId="3185480011" sldId="324"/>
            <ac:spMk id="2" creationId="{0E96800C-005F-4241-8FE0-8F20D51D25AF}"/>
          </ac:spMkLst>
        </pc:spChg>
        <pc:spChg chg="add del">
          <ac:chgData name="Beate Weides" userId="0e3d99c3-e00b-448e-8e45-38bae2afd104" providerId="ADAL" clId="{04F47C49-A4B2-454C-9EF7-FA0B0668080E}" dt="2023-04-03T13:58:41.500" v="84"/>
          <ac:spMkLst>
            <pc:docMk/>
            <pc:sldMk cId="3185480011" sldId="324"/>
            <ac:spMk id="4" creationId="{097FAF89-D978-40FC-B8A7-F00AF906D0F8}"/>
          </ac:spMkLst>
        </pc:spChg>
      </pc:sldChg>
      <pc:sldChg chg="addSp delSp">
        <pc:chgData name="Beate Weides" userId="0e3d99c3-e00b-448e-8e45-38bae2afd104" providerId="ADAL" clId="{04F47C49-A4B2-454C-9EF7-FA0B0668080E}" dt="2023-04-03T13:58:41.500" v="84"/>
        <pc:sldMkLst>
          <pc:docMk/>
          <pc:sldMk cId="1241227365" sldId="325"/>
        </pc:sldMkLst>
        <pc:spChg chg="add del">
          <ac:chgData name="Beate Weides" userId="0e3d99c3-e00b-448e-8e45-38bae2afd104" providerId="ADAL" clId="{04F47C49-A4B2-454C-9EF7-FA0B0668080E}" dt="2023-04-03T13:58:41.500" v="84"/>
          <ac:spMkLst>
            <pc:docMk/>
            <pc:sldMk cId="1241227365" sldId="325"/>
            <ac:spMk id="4" creationId="{097FAF89-D978-40FC-B8A7-F00AF906D0F8}"/>
          </ac:spMkLst>
        </pc:spChg>
      </pc:sldChg>
      <pc:sldChg chg="addSp delSp modSp mod">
        <pc:chgData name="Beate Weides" userId="0e3d99c3-e00b-448e-8e45-38bae2afd104" providerId="ADAL" clId="{04F47C49-A4B2-454C-9EF7-FA0B0668080E}" dt="2023-04-03T13:58:41.500" v="84"/>
        <pc:sldMkLst>
          <pc:docMk/>
          <pc:sldMk cId="3656375054" sldId="326"/>
        </pc:sldMkLst>
        <pc:spChg chg="mod">
          <ac:chgData name="Beate Weides" userId="0e3d99c3-e00b-448e-8e45-38bae2afd104" providerId="ADAL" clId="{04F47C49-A4B2-454C-9EF7-FA0B0668080E}" dt="2023-04-03T13:53:09.537" v="53" actId="20577"/>
          <ac:spMkLst>
            <pc:docMk/>
            <pc:sldMk cId="3656375054" sldId="326"/>
            <ac:spMk id="2" creationId="{0E96800C-005F-4241-8FE0-8F20D51D25AF}"/>
          </ac:spMkLst>
        </pc:spChg>
        <pc:spChg chg="add del">
          <ac:chgData name="Beate Weides" userId="0e3d99c3-e00b-448e-8e45-38bae2afd104" providerId="ADAL" clId="{04F47C49-A4B2-454C-9EF7-FA0B0668080E}" dt="2023-04-03T13:58:41.500" v="84"/>
          <ac:spMkLst>
            <pc:docMk/>
            <pc:sldMk cId="3656375054" sldId="326"/>
            <ac:spMk id="4" creationId="{097FAF89-D978-40FC-B8A7-F00AF906D0F8}"/>
          </ac:spMkLst>
        </pc:spChg>
      </pc:sldChg>
      <pc:sldChg chg="addSp delSp modSp mod">
        <pc:chgData name="Beate Weides" userId="0e3d99c3-e00b-448e-8e45-38bae2afd104" providerId="ADAL" clId="{04F47C49-A4B2-454C-9EF7-FA0B0668080E}" dt="2023-04-03T14:00:14.572" v="87" actId="1076"/>
        <pc:sldMkLst>
          <pc:docMk/>
          <pc:sldMk cId="1168038215" sldId="328"/>
        </pc:sldMkLst>
        <pc:spChg chg="mod">
          <ac:chgData name="Beate Weides" userId="0e3d99c3-e00b-448e-8e45-38bae2afd104" providerId="ADAL" clId="{04F47C49-A4B2-454C-9EF7-FA0B0668080E}" dt="2023-04-03T14:00:14.572" v="87" actId="1076"/>
          <ac:spMkLst>
            <pc:docMk/>
            <pc:sldMk cId="1168038215" sldId="328"/>
            <ac:spMk id="3" creationId="{AC3D008F-5E9A-428C-9539-3871B792B884}"/>
          </ac:spMkLst>
        </pc:spChg>
        <pc:spChg chg="add del">
          <ac:chgData name="Beate Weides" userId="0e3d99c3-e00b-448e-8e45-38bae2afd104" providerId="ADAL" clId="{04F47C49-A4B2-454C-9EF7-FA0B0668080E}" dt="2023-04-03T13:58:41.500" v="84"/>
          <ac:spMkLst>
            <pc:docMk/>
            <pc:sldMk cId="1168038215" sldId="328"/>
            <ac:spMk id="4" creationId="{25BAD5C1-76DA-61A9-2270-3C058590C2E3}"/>
          </ac:spMkLst>
        </pc:spChg>
      </pc:sldChg>
      <pc:sldChg chg="addSp delSp modSp del">
        <pc:chgData name="Beate Weides" userId="0e3d99c3-e00b-448e-8e45-38bae2afd104" providerId="ADAL" clId="{04F47C49-A4B2-454C-9EF7-FA0B0668080E}" dt="2023-04-03T14:42:38.193" v="617" actId="2696"/>
        <pc:sldMkLst>
          <pc:docMk/>
          <pc:sldMk cId="3733133713" sldId="329"/>
        </pc:sldMkLst>
        <pc:spChg chg="add del mod">
          <ac:chgData name="Beate Weides" userId="0e3d99c3-e00b-448e-8e45-38bae2afd104" providerId="ADAL" clId="{04F47C49-A4B2-454C-9EF7-FA0B0668080E}" dt="2023-04-03T13:58:41.500" v="84"/>
          <ac:spMkLst>
            <pc:docMk/>
            <pc:sldMk cId="3733133713" sldId="329"/>
            <ac:spMk id="2" creationId="{1A4C5023-966C-DAEC-A3CA-C9F2DDF41A58}"/>
          </ac:spMkLst>
        </pc:spChg>
      </pc:sldChg>
      <pc:sldChg chg="addSp delSp modSp del">
        <pc:chgData name="Beate Weides" userId="0e3d99c3-e00b-448e-8e45-38bae2afd104" providerId="ADAL" clId="{04F47C49-A4B2-454C-9EF7-FA0B0668080E}" dt="2023-04-03T14:13:37.109" v="104" actId="2696"/>
        <pc:sldMkLst>
          <pc:docMk/>
          <pc:sldMk cId="959712566" sldId="330"/>
        </pc:sldMkLst>
        <pc:spChg chg="add del mod">
          <ac:chgData name="Beate Weides" userId="0e3d99c3-e00b-448e-8e45-38bae2afd104" providerId="ADAL" clId="{04F47C49-A4B2-454C-9EF7-FA0B0668080E}" dt="2023-04-03T13:58:41.500" v="84"/>
          <ac:spMkLst>
            <pc:docMk/>
            <pc:sldMk cId="959712566" sldId="330"/>
            <ac:spMk id="2" creationId="{2149E013-D502-B243-7668-5ED0A29040E5}"/>
          </ac:spMkLst>
        </pc:spChg>
      </pc:sldChg>
      <pc:sldChg chg="addSp delSp modSp del">
        <pc:chgData name="Beate Weides" userId="0e3d99c3-e00b-448e-8e45-38bae2afd104" providerId="ADAL" clId="{04F47C49-A4B2-454C-9EF7-FA0B0668080E}" dt="2023-04-03T14:05:50.518" v="93" actId="2696"/>
        <pc:sldMkLst>
          <pc:docMk/>
          <pc:sldMk cId="838957161" sldId="331"/>
        </pc:sldMkLst>
        <pc:spChg chg="add del mod">
          <ac:chgData name="Beate Weides" userId="0e3d99c3-e00b-448e-8e45-38bae2afd104" providerId="ADAL" clId="{04F47C49-A4B2-454C-9EF7-FA0B0668080E}" dt="2023-04-03T13:58:41.500" v="84"/>
          <ac:spMkLst>
            <pc:docMk/>
            <pc:sldMk cId="838957161" sldId="331"/>
            <ac:spMk id="2" creationId="{C57ED0E1-702E-CD61-3E0E-52E4F82ABBA4}"/>
          </ac:spMkLst>
        </pc:spChg>
      </pc:sldChg>
      <pc:sldChg chg="addSp delSp modSp mod">
        <pc:chgData name="Beate Weides" userId="0e3d99c3-e00b-448e-8e45-38bae2afd104" providerId="ADAL" clId="{04F47C49-A4B2-454C-9EF7-FA0B0668080E}" dt="2023-04-03T13:58:41.500" v="84"/>
        <pc:sldMkLst>
          <pc:docMk/>
          <pc:sldMk cId="131799147" sldId="332"/>
        </pc:sldMkLst>
        <pc:spChg chg="mod">
          <ac:chgData name="Beate Weides" userId="0e3d99c3-e00b-448e-8e45-38bae2afd104" providerId="ADAL" clId="{04F47C49-A4B2-454C-9EF7-FA0B0668080E}" dt="2023-04-03T13:51:15.153" v="41" actId="14100"/>
          <ac:spMkLst>
            <pc:docMk/>
            <pc:sldMk cId="131799147" sldId="332"/>
            <ac:spMk id="3" creationId="{AC3D008F-5E9A-428C-9539-3871B792B884}"/>
          </ac:spMkLst>
        </pc:spChg>
        <pc:spChg chg="add del">
          <ac:chgData name="Beate Weides" userId="0e3d99c3-e00b-448e-8e45-38bae2afd104" providerId="ADAL" clId="{04F47C49-A4B2-454C-9EF7-FA0B0668080E}" dt="2023-04-03T13:58:41.500" v="84"/>
          <ac:spMkLst>
            <pc:docMk/>
            <pc:sldMk cId="131799147" sldId="332"/>
            <ac:spMk id="4" creationId="{25BAD5C1-76DA-61A9-2270-3C058590C2E3}"/>
          </ac:spMkLst>
        </pc:spChg>
        <pc:spChg chg="mod">
          <ac:chgData name="Beate Weides" userId="0e3d99c3-e00b-448e-8e45-38bae2afd104" providerId="ADAL" clId="{04F47C49-A4B2-454C-9EF7-FA0B0668080E}" dt="2023-04-03T13:51:11.332" v="40" actId="113"/>
          <ac:spMkLst>
            <pc:docMk/>
            <pc:sldMk cId="131799147" sldId="332"/>
            <ac:spMk id="7" creationId="{225616F5-0E1C-5CBD-58F0-089ACD447B81}"/>
          </ac:spMkLst>
        </pc:spChg>
      </pc:sldChg>
      <pc:sldChg chg="addSp delSp modSp add mod ord modNotesTx">
        <pc:chgData name="Beate Weides" userId="0e3d99c3-e00b-448e-8e45-38bae2afd104" providerId="ADAL" clId="{04F47C49-A4B2-454C-9EF7-FA0B0668080E}" dt="2023-04-03T14:26:45.635" v="258"/>
        <pc:sldMkLst>
          <pc:docMk/>
          <pc:sldMk cId="464800649" sldId="333"/>
        </pc:sldMkLst>
        <pc:spChg chg="mod">
          <ac:chgData name="Beate Weides" userId="0e3d99c3-e00b-448e-8e45-38bae2afd104" providerId="ADAL" clId="{04F47C49-A4B2-454C-9EF7-FA0B0668080E}" dt="2023-04-03T14:17:35.607" v="134" actId="20577"/>
          <ac:spMkLst>
            <pc:docMk/>
            <pc:sldMk cId="464800649" sldId="333"/>
            <ac:spMk id="2" creationId="{4AB0EF7F-EA4E-4753-BD3E-85069C4E1538}"/>
          </ac:spMkLst>
        </pc:spChg>
        <pc:spChg chg="mod">
          <ac:chgData name="Beate Weides" userId="0e3d99c3-e00b-448e-8e45-38bae2afd104" providerId="ADAL" clId="{04F47C49-A4B2-454C-9EF7-FA0B0668080E}" dt="2023-04-03T14:24:53.788" v="253" actId="20577"/>
          <ac:spMkLst>
            <pc:docMk/>
            <pc:sldMk cId="464800649" sldId="333"/>
            <ac:spMk id="3" creationId="{AC3D008F-5E9A-428C-9539-3871B792B884}"/>
          </ac:spMkLst>
        </pc:spChg>
        <pc:spChg chg="add del">
          <ac:chgData name="Beate Weides" userId="0e3d99c3-e00b-448e-8e45-38bae2afd104" providerId="ADAL" clId="{04F47C49-A4B2-454C-9EF7-FA0B0668080E}" dt="2023-04-03T13:58:41.500" v="84"/>
          <ac:spMkLst>
            <pc:docMk/>
            <pc:sldMk cId="464800649" sldId="333"/>
            <ac:spMk id="4" creationId="{25BAD5C1-76DA-61A9-2270-3C058590C2E3}"/>
          </ac:spMkLst>
        </pc:spChg>
      </pc:sldChg>
      <pc:sldChg chg="modSp add mod modNotesTx">
        <pc:chgData name="Beate Weides" userId="0e3d99c3-e00b-448e-8e45-38bae2afd104" providerId="ADAL" clId="{04F47C49-A4B2-454C-9EF7-FA0B0668080E}" dt="2023-04-03T14:41:38.730" v="616" actId="20577"/>
        <pc:sldMkLst>
          <pc:docMk/>
          <pc:sldMk cId="3276470796" sldId="334"/>
        </pc:sldMkLst>
        <pc:spChg chg="mod">
          <ac:chgData name="Beate Weides" userId="0e3d99c3-e00b-448e-8e45-38bae2afd104" providerId="ADAL" clId="{04F47C49-A4B2-454C-9EF7-FA0B0668080E}" dt="2023-04-03T14:28:36.549" v="267" actId="27636"/>
          <ac:spMkLst>
            <pc:docMk/>
            <pc:sldMk cId="3276470796" sldId="334"/>
            <ac:spMk id="2" creationId="{4AB0EF7F-EA4E-4753-BD3E-85069C4E1538}"/>
          </ac:spMkLst>
        </pc:spChg>
        <pc:spChg chg="mod">
          <ac:chgData name="Beate Weides" userId="0e3d99c3-e00b-448e-8e45-38bae2afd104" providerId="ADAL" clId="{04F47C49-A4B2-454C-9EF7-FA0B0668080E}" dt="2023-04-03T14:40:22.129" v="608" actId="20577"/>
          <ac:spMkLst>
            <pc:docMk/>
            <pc:sldMk cId="3276470796" sldId="334"/>
            <ac:spMk id="3" creationId="{AC3D008F-5E9A-428C-9539-3871B792B884}"/>
          </ac:spMkLst>
        </pc:spChg>
      </pc:sldChg>
      <pc:sldMasterChg chg="del delSldLayout">
        <pc:chgData name="Beate Weides" userId="0e3d99c3-e00b-448e-8e45-38bae2afd104" providerId="ADAL" clId="{04F47C49-A4B2-454C-9EF7-FA0B0668080E}" dt="2023-04-03T14:42:38.204" v="634" actId="2696"/>
        <pc:sldMasterMkLst>
          <pc:docMk/>
          <pc:sldMasterMk cId="0" sldId="2147483648"/>
        </pc:sldMasterMkLst>
        <pc:sldLayoutChg chg="del">
          <pc:chgData name="Beate Weides" userId="0e3d99c3-e00b-448e-8e45-38bae2afd104" providerId="ADAL" clId="{04F47C49-A4B2-454C-9EF7-FA0B0668080E}" dt="2023-04-03T14:42:38.195" v="618" actId="2696"/>
          <pc:sldLayoutMkLst>
            <pc:docMk/>
            <pc:sldMasterMk cId="0" sldId="2147483648"/>
            <pc:sldLayoutMk cId="0" sldId="2147483649"/>
          </pc:sldLayoutMkLst>
        </pc:sldLayoutChg>
        <pc:sldLayoutChg chg="del">
          <pc:chgData name="Beate Weides" userId="0e3d99c3-e00b-448e-8e45-38bae2afd104" providerId="ADAL" clId="{04F47C49-A4B2-454C-9EF7-FA0B0668080E}" dt="2023-04-03T14:42:38.195" v="619" actId="2696"/>
          <pc:sldLayoutMkLst>
            <pc:docMk/>
            <pc:sldMasterMk cId="0" sldId="2147483648"/>
            <pc:sldLayoutMk cId="0" sldId="2147483650"/>
          </pc:sldLayoutMkLst>
        </pc:sldLayoutChg>
        <pc:sldLayoutChg chg="del">
          <pc:chgData name="Beate Weides" userId="0e3d99c3-e00b-448e-8e45-38bae2afd104" providerId="ADAL" clId="{04F47C49-A4B2-454C-9EF7-FA0B0668080E}" dt="2023-04-03T14:42:38.196" v="620" actId="2696"/>
          <pc:sldLayoutMkLst>
            <pc:docMk/>
            <pc:sldMasterMk cId="0" sldId="2147483648"/>
            <pc:sldLayoutMk cId="0" sldId="2147483651"/>
          </pc:sldLayoutMkLst>
        </pc:sldLayoutChg>
        <pc:sldLayoutChg chg="del">
          <pc:chgData name="Beate Weides" userId="0e3d99c3-e00b-448e-8e45-38bae2afd104" providerId="ADAL" clId="{04F47C49-A4B2-454C-9EF7-FA0B0668080E}" dt="2023-04-03T14:42:38.196" v="621" actId="2696"/>
          <pc:sldLayoutMkLst>
            <pc:docMk/>
            <pc:sldMasterMk cId="0" sldId="2147483648"/>
            <pc:sldLayoutMk cId="0" sldId="2147483652"/>
          </pc:sldLayoutMkLst>
        </pc:sldLayoutChg>
        <pc:sldLayoutChg chg="del">
          <pc:chgData name="Beate Weides" userId="0e3d99c3-e00b-448e-8e45-38bae2afd104" providerId="ADAL" clId="{04F47C49-A4B2-454C-9EF7-FA0B0668080E}" dt="2023-04-03T14:42:38.197" v="622" actId="2696"/>
          <pc:sldLayoutMkLst>
            <pc:docMk/>
            <pc:sldMasterMk cId="0" sldId="2147483648"/>
            <pc:sldLayoutMk cId="0" sldId="2147483653"/>
          </pc:sldLayoutMkLst>
        </pc:sldLayoutChg>
        <pc:sldLayoutChg chg="del">
          <pc:chgData name="Beate Weides" userId="0e3d99c3-e00b-448e-8e45-38bae2afd104" providerId="ADAL" clId="{04F47C49-A4B2-454C-9EF7-FA0B0668080E}" dt="2023-04-03T14:42:38.197" v="623" actId="2696"/>
          <pc:sldLayoutMkLst>
            <pc:docMk/>
            <pc:sldMasterMk cId="0" sldId="2147483648"/>
            <pc:sldLayoutMk cId="0" sldId="2147483654"/>
          </pc:sldLayoutMkLst>
        </pc:sldLayoutChg>
        <pc:sldLayoutChg chg="del">
          <pc:chgData name="Beate Weides" userId="0e3d99c3-e00b-448e-8e45-38bae2afd104" providerId="ADAL" clId="{04F47C49-A4B2-454C-9EF7-FA0B0668080E}" dt="2023-04-03T14:42:38.198" v="624" actId="2696"/>
          <pc:sldLayoutMkLst>
            <pc:docMk/>
            <pc:sldMasterMk cId="0" sldId="2147483648"/>
            <pc:sldLayoutMk cId="0" sldId="2147483656"/>
          </pc:sldLayoutMkLst>
        </pc:sldLayoutChg>
        <pc:sldLayoutChg chg="del">
          <pc:chgData name="Beate Weides" userId="0e3d99c3-e00b-448e-8e45-38bae2afd104" providerId="ADAL" clId="{04F47C49-A4B2-454C-9EF7-FA0B0668080E}" dt="2023-04-03T14:42:38.198" v="625" actId="2696"/>
          <pc:sldLayoutMkLst>
            <pc:docMk/>
            <pc:sldMasterMk cId="0" sldId="2147483648"/>
            <pc:sldLayoutMk cId="0" sldId="2147483657"/>
          </pc:sldLayoutMkLst>
        </pc:sldLayoutChg>
        <pc:sldLayoutChg chg="del">
          <pc:chgData name="Beate Weides" userId="0e3d99c3-e00b-448e-8e45-38bae2afd104" providerId="ADAL" clId="{04F47C49-A4B2-454C-9EF7-FA0B0668080E}" dt="2023-04-03T14:42:38.199" v="626" actId="2696"/>
          <pc:sldLayoutMkLst>
            <pc:docMk/>
            <pc:sldMasterMk cId="0" sldId="2147483648"/>
            <pc:sldLayoutMk cId="0" sldId="2147483658"/>
          </pc:sldLayoutMkLst>
        </pc:sldLayoutChg>
        <pc:sldLayoutChg chg="del">
          <pc:chgData name="Beate Weides" userId="0e3d99c3-e00b-448e-8e45-38bae2afd104" providerId="ADAL" clId="{04F47C49-A4B2-454C-9EF7-FA0B0668080E}" dt="2023-04-03T14:42:38.199" v="627" actId="2696"/>
          <pc:sldLayoutMkLst>
            <pc:docMk/>
            <pc:sldMasterMk cId="0" sldId="2147483648"/>
            <pc:sldLayoutMk cId="0" sldId="2147483659"/>
          </pc:sldLayoutMkLst>
        </pc:sldLayoutChg>
        <pc:sldLayoutChg chg="del">
          <pc:chgData name="Beate Weides" userId="0e3d99c3-e00b-448e-8e45-38bae2afd104" providerId="ADAL" clId="{04F47C49-A4B2-454C-9EF7-FA0B0668080E}" dt="2023-04-03T14:42:38.199" v="628" actId="2696"/>
          <pc:sldLayoutMkLst>
            <pc:docMk/>
            <pc:sldMasterMk cId="0" sldId="2147483648"/>
            <pc:sldLayoutMk cId="0" sldId="2147483660"/>
          </pc:sldLayoutMkLst>
        </pc:sldLayoutChg>
        <pc:sldLayoutChg chg="del">
          <pc:chgData name="Beate Weides" userId="0e3d99c3-e00b-448e-8e45-38bae2afd104" providerId="ADAL" clId="{04F47C49-A4B2-454C-9EF7-FA0B0668080E}" dt="2023-04-03T14:42:38.200" v="630" actId="2696"/>
          <pc:sldLayoutMkLst>
            <pc:docMk/>
            <pc:sldMasterMk cId="0" sldId="2147483648"/>
            <pc:sldLayoutMk cId="0" sldId="2147483662"/>
          </pc:sldLayoutMkLst>
        </pc:sldLayoutChg>
        <pc:sldLayoutChg chg="del">
          <pc:chgData name="Beate Weides" userId="0e3d99c3-e00b-448e-8e45-38bae2afd104" providerId="ADAL" clId="{04F47C49-A4B2-454C-9EF7-FA0B0668080E}" dt="2023-04-03T14:42:38.201" v="631" actId="2696"/>
          <pc:sldLayoutMkLst>
            <pc:docMk/>
            <pc:sldMasterMk cId="0" sldId="2147483648"/>
            <pc:sldLayoutMk cId="0" sldId="2147483663"/>
          </pc:sldLayoutMkLst>
        </pc:sldLayoutChg>
        <pc:sldLayoutChg chg="del">
          <pc:chgData name="Beate Weides" userId="0e3d99c3-e00b-448e-8e45-38bae2afd104" providerId="ADAL" clId="{04F47C49-A4B2-454C-9EF7-FA0B0668080E}" dt="2023-04-03T14:42:38.201" v="632" actId="2696"/>
          <pc:sldLayoutMkLst>
            <pc:docMk/>
            <pc:sldMasterMk cId="0" sldId="2147483648"/>
            <pc:sldLayoutMk cId="0" sldId="2147483664"/>
          </pc:sldLayoutMkLst>
        </pc:sldLayoutChg>
        <pc:sldLayoutChg chg="del">
          <pc:chgData name="Beate Weides" userId="0e3d99c3-e00b-448e-8e45-38bae2afd104" providerId="ADAL" clId="{04F47C49-A4B2-454C-9EF7-FA0B0668080E}" dt="2023-04-03T14:42:38.202" v="633" actId="2696"/>
          <pc:sldLayoutMkLst>
            <pc:docMk/>
            <pc:sldMasterMk cId="0" sldId="2147483648"/>
            <pc:sldLayoutMk cId="1785765800" sldId="2147483692"/>
          </pc:sldLayoutMkLst>
        </pc:sldLayoutChg>
        <pc:sldLayoutChg chg="del">
          <pc:chgData name="Beate Weides" userId="0e3d99c3-e00b-448e-8e45-38bae2afd104" providerId="ADAL" clId="{04F47C49-A4B2-454C-9EF7-FA0B0668080E}" dt="2023-04-03T14:42:38.200" v="629" actId="2696"/>
          <pc:sldLayoutMkLst>
            <pc:docMk/>
            <pc:sldMasterMk cId="0" sldId="2147483648"/>
            <pc:sldLayoutMk cId="0" sldId="2147483694"/>
          </pc:sldLayoutMkLst>
        </pc:sldLayoutChg>
      </pc:sldMasterChg>
    </pc:docChg>
  </pc:docChgLst>
  <pc:docChgLst>
    <pc:chgData name="Beate Weides" userId="S::beate.weides@dw.com::0e3d99c3-e00b-448e-8e45-38bae2afd104" providerId="AD" clId="Web-{42C80841-0D77-8B6A-512A-AC79FA471C61}"/>
    <pc:docChg chg="addSld delSld modSld sldOrd addMainMaster modMainMaster">
      <pc:chgData name="Beate Weides" userId="S::beate.weides@dw.com::0e3d99c3-e00b-448e-8e45-38bae2afd104" providerId="AD" clId="Web-{42C80841-0D77-8B6A-512A-AC79FA471C61}" dt="2023-03-07T15:35:15.630" v="221"/>
      <pc:docMkLst>
        <pc:docMk/>
      </pc:docMkLst>
      <pc:sldChg chg="modSp">
        <pc:chgData name="Beate Weides" userId="S::beate.weides@dw.com::0e3d99c3-e00b-448e-8e45-38bae2afd104" providerId="AD" clId="Web-{42C80841-0D77-8B6A-512A-AC79FA471C61}" dt="2023-03-07T14:58:05.676" v="61" actId="14100"/>
        <pc:sldMkLst>
          <pc:docMk/>
          <pc:sldMk cId="2543977819" sldId="278"/>
        </pc:sldMkLst>
        <pc:spChg chg="mod">
          <ac:chgData name="Beate Weides" userId="S::beate.weides@dw.com::0e3d99c3-e00b-448e-8e45-38bae2afd104" providerId="AD" clId="Web-{42C80841-0D77-8B6A-512A-AC79FA471C61}" dt="2023-03-07T14:58:05.676" v="61" actId="14100"/>
          <ac:spMkLst>
            <pc:docMk/>
            <pc:sldMk cId="2543977819" sldId="278"/>
            <ac:spMk id="3" creationId="{F09A0804-F67A-4879-A09C-C8E952C5A627}"/>
          </ac:spMkLst>
        </pc:spChg>
      </pc:sldChg>
      <pc:sldChg chg="del">
        <pc:chgData name="Beate Weides" userId="S::beate.weides@dw.com::0e3d99c3-e00b-448e-8e45-38bae2afd104" providerId="AD" clId="Web-{42C80841-0D77-8B6A-512A-AC79FA471C61}" dt="2023-03-07T15:35:15.630" v="221"/>
        <pc:sldMkLst>
          <pc:docMk/>
          <pc:sldMk cId="3277155330" sldId="287"/>
        </pc:sldMkLst>
      </pc:sldChg>
      <pc:sldChg chg="modSp">
        <pc:chgData name="Beate Weides" userId="S::beate.weides@dw.com::0e3d99c3-e00b-448e-8e45-38bae2afd104" providerId="AD" clId="Web-{42C80841-0D77-8B6A-512A-AC79FA471C61}" dt="2023-03-07T14:50:08.879" v="4" actId="20577"/>
        <pc:sldMkLst>
          <pc:docMk/>
          <pc:sldMk cId="2001943419" sldId="316"/>
        </pc:sldMkLst>
        <pc:spChg chg="mod">
          <ac:chgData name="Beate Weides" userId="S::beate.weides@dw.com::0e3d99c3-e00b-448e-8e45-38bae2afd104" providerId="AD" clId="Web-{42C80841-0D77-8B6A-512A-AC79FA471C61}" dt="2023-03-07T14:50:08.879" v="4" actId="20577"/>
          <ac:spMkLst>
            <pc:docMk/>
            <pc:sldMk cId="2001943419" sldId="316"/>
            <ac:spMk id="3" creationId="{AC3D008F-5E9A-428C-9539-3871B792B884}"/>
          </ac:spMkLst>
        </pc:spChg>
      </pc:sldChg>
      <pc:sldChg chg="modSp">
        <pc:chgData name="Beate Weides" userId="S::beate.weides@dw.com::0e3d99c3-e00b-448e-8e45-38bae2afd104" providerId="AD" clId="Web-{42C80841-0D77-8B6A-512A-AC79FA471C61}" dt="2023-03-07T14:54:11.934" v="32" actId="20577"/>
        <pc:sldMkLst>
          <pc:docMk/>
          <pc:sldMk cId="4112088721" sldId="317"/>
        </pc:sldMkLst>
        <pc:spChg chg="mod">
          <ac:chgData name="Beate Weides" userId="S::beate.weides@dw.com::0e3d99c3-e00b-448e-8e45-38bae2afd104" providerId="AD" clId="Web-{42C80841-0D77-8B6A-512A-AC79FA471C61}" dt="2023-03-07T14:54:11.934" v="32" actId="20577"/>
          <ac:spMkLst>
            <pc:docMk/>
            <pc:sldMk cId="4112088721" sldId="317"/>
            <ac:spMk id="3" creationId="{AC3D008F-5E9A-428C-9539-3871B792B884}"/>
          </ac:spMkLst>
        </pc:spChg>
      </pc:sldChg>
      <pc:sldChg chg="modSp">
        <pc:chgData name="Beate Weides" userId="S::beate.weides@dw.com::0e3d99c3-e00b-448e-8e45-38bae2afd104" providerId="AD" clId="Web-{42C80841-0D77-8B6A-512A-AC79FA471C61}" dt="2023-03-07T14:55:31.156" v="33" actId="14100"/>
        <pc:sldMkLst>
          <pc:docMk/>
          <pc:sldMk cId="1866055766" sldId="322"/>
        </pc:sldMkLst>
        <pc:spChg chg="mod">
          <ac:chgData name="Beate Weides" userId="S::beate.weides@dw.com::0e3d99c3-e00b-448e-8e45-38bae2afd104" providerId="AD" clId="Web-{42C80841-0D77-8B6A-512A-AC79FA471C61}" dt="2023-03-07T14:55:31.156" v="33" actId="14100"/>
          <ac:spMkLst>
            <pc:docMk/>
            <pc:sldMk cId="1866055766" sldId="322"/>
            <ac:spMk id="8" creationId="{5BEFE2AE-3BA4-5D10-1A7D-156A8F5DD3EB}"/>
          </ac:spMkLst>
        </pc:spChg>
      </pc:sldChg>
      <pc:sldChg chg="modSp">
        <pc:chgData name="Beate Weides" userId="S::beate.weides@dw.com::0e3d99c3-e00b-448e-8e45-38bae2afd104" providerId="AD" clId="Web-{42C80841-0D77-8B6A-512A-AC79FA471C61}" dt="2023-03-07T14:58:21.880" v="62" actId="14100"/>
        <pc:sldMkLst>
          <pc:docMk/>
          <pc:sldMk cId="3185480011" sldId="324"/>
        </pc:sldMkLst>
        <pc:spChg chg="mod">
          <ac:chgData name="Beate Weides" userId="S::beate.weides@dw.com::0e3d99c3-e00b-448e-8e45-38bae2afd104" providerId="AD" clId="Web-{42C80841-0D77-8B6A-512A-AC79FA471C61}" dt="2023-03-07T14:58:21.880" v="62" actId="14100"/>
          <ac:spMkLst>
            <pc:docMk/>
            <pc:sldMk cId="3185480011" sldId="324"/>
            <ac:spMk id="3" creationId="{F09A0804-F67A-4879-A09C-C8E952C5A627}"/>
          </ac:spMkLst>
        </pc:spChg>
      </pc:sldChg>
      <pc:sldChg chg="del">
        <pc:chgData name="Beate Weides" userId="S::beate.weides@dw.com::0e3d99c3-e00b-448e-8e45-38bae2afd104" providerId="AD" clId="Web-{42C80841-0D77-8B6A-512A-AC79FA471C61}" dt="2023-03-07T15:22:30.380" v="66"/>
        <pc:sldMkLst>
          <pc:docMk/>
          <pc:sldMk cId="3679505200" sldId="327"/>
        </pc:sldMkLst>
      </pc:sldChg>
      <pc:sldChg chg="add">
        <pc:chgData name="Beate Weides" userId="S::beate.weides@dw.com::0e3d99c3-e00b-448e-8e45-38bae2afd104" providerId="AD" clId="Web-{42C80841-0D77-8B6A-512A-AC79FA471C61}" dt="2023-03-07T15:20:36.110" v="63"/>
        <pc:sldMkLst>
          <pc:docMk/>
          <pc:sldMk cId="3733133713" sldId="329"/>
        </pc:sldMkLst>
      </pc:sldChg>
      <pc:sldChg chg="add">
        <pc:chgData name="Beate Weides" userId="S::beate.weides@dw.com::0e3d99c3-e00b-448e-8e45-38bae2afd104" providerId="AD" clId="Web-{42C80841-0D77-8B6A-512A-AC79FA471C61}" dt="2023-03-07T15:20:36.298" v="64"/>
        <pc:sldMkLst>
          <pc:docMk/>
          <pc:sldMk cId="959712566" sldId="330"/>
        </pc:sldMkLst>
      </pc:sldChg>
      <pc:sldChg chg="add">
        <pc:chgData name="Beate Weides" userId="S::beate.weides@dw.com::0e3d99c3-e00b-448e-8e45-38bae2afd104" providerId="AD" clId="Web-{42C80841-0D77-8B6A-512A-AC79FA471C61}" dt="2023-03-07T15:20:36.407" v="65"/>
        <pc:sldMkLst>
          <pc:docMk/>
          <pc:sldMk cId="838957161" sldId="331"/>
        </pc:sldMkLst>
      </pc:sldChg>
      <pc:sldChg chg="addSp modSp add ord replId">
        <pc:chgData name="Beate Weides" userId="S::beate.weides@dw.com::0e3d99c3-e00b-448e-8e45-38bae2afd104" providerId="AD" clId="Web-{42C80841-0D77-8B6A-512A-AC79FA471C61}" dt="2023-03-07T15:35:10.708" v="220" actId="20577"/>
        <pc:sldMkLst>
          <pc:docMk/>
          <pc:sldMk cId="131799147" sldId="332"/>
        </pc:sldMkLst>
        <pc:spChg chg="mod">
          <ac:chgData name="Beate Weides" userId="S::beate.weides@dw.com::0e3d99c3-e00b-448e-8e45-38bae2afd104" providerId="AD" clId="Web-{42C80841-0D77-8B6A-512A-AC79FA471C61}" dt="2023-03-07T15:31:44.418" v="170" actId="20577"/>
          <ac:spMkLst>
            <pc:docMk/>
            <pc:sldMk cId="131799147" sldId="332"/>
            <ac:spMk id="2" creationId="{4AB0EF7F-EA4E-4753-BD3E-85069C4E1538}"/>
          </ac:spMkLst>
        </pc:spChg>
        <pc:spChg chg="mod">
          <ac:chgData name="Beate Weides" userId="S::beate.weides@dw.com::0e3d99c3-e00b-448e-8e45-38bae2afd104" providerId="AD" clId="Web-{42C80841-0D77-8B6A-512A-AC79FA471C61}" dt="2023-03-07T15:30:41.509" v="132" actId="20577"/>
          <ac:spMkLst>
            <pc:docMk/>
            <pc:sldMk cId="131799147" sldId="332"/>
            <ac:spMk id="3" creationId="{AC3D008F-5E9A-428C-9539-3871B792B884}"/>
          </ac:spMkLst>
        </pc:spChg>
        <pc:spChg chg="add mod">
          <ac:chgData name="Beate Weides" userId="S::beate.weides@dw.com::0e3d99c3-e00b-448e-8e45-38bae2afd104" providerId="AD" clId="Web-{42C80841-0D77-8B6A-512A-AC79FA471C61}" dt="2023-03-07T15:35:10.708" v="220" actId="20577"/>
          <ac:spMkLst>
            <pc:docMk/>
            <pc:sldMk cId="131799147" sldId="332"/>
            <ac:spMk id="7" creationId="{225616F5-0E1C-5CBD-58F0-089ACD447B81}"/>
          </ac:spMkLst>
        </pc:spChg>
      </pc:sldChg>
      <pc:sldMasterChg chg="add addSldLayout">
        <pc:chgData name="Beate Weides" userId="S::beate.weides@dw.com::0e3d99c3-e00b-448e-8e45-38bae2afd104" providerId="AD" clId="Web-{42C80841-0D77-8B6A-512A-AC79FA471C61}" dt="2023-03-07T15:20:36.110" v="63"/>
        <pc:sldMasterMkLst>
          <pc:docMk/>
          <pc:sldMasterMk cId="0" sldId="2147483648"/>
        </pc:sldMasterMkLst>
        <pc:sldLayoutChg chg="add">
          <pc:chgData name="Beate Weides" userId="S::beate.weides@dw.com::0e3d99c3-e00b-448e-8e45-38bae2afd104" providerId="AD" clId="Web-{42C80841-0D77-8B6A-512A-AC79FA471C61}" dt="2023-03-07T15:20:36.110" v="63"/>
          <pc:sldLayoutMkLst>
            <pc:docMk/>
            <pc:sldMasterMk cId="0" sldId="2147483648"/>
            <pc:sldLayoutMk cId="0" sldId="2147483649"/>
          </pc:sldLayoutMkLst>
        </pc:sldLayoutChg>
        <pc:sldLayoutChg chg="add">
          <pc:chgData name="Beate Weides" userId="S::beate.weides@dw.com::0e3d99c3-e00b-448e-8e45-38bae2afd104" providerId="AD" clId="Web-{42C80841-0D77-8B6A-512A-AC79FA471C61}" dt="2023-03-07T15:20:36.110" v="63"/>
          <pc:sldLayoutMkLst>
            <pc:docMk/>
            <pc:sldMasterMk cId="0" sldId="2147483648"/>
            <pc:sldLayoutMk cId="0" sldId="2147483650"/>
          </pc:sldLayoutMkLst>
        </pc:sldLayoutChg>
        <pc:sldLayoutChg chg="add">
          <pc:chgData name="Beate Weides" userId="S::beate.weides@dw.com::0e3d99c3-e00b-448e-8e45-38bae2afd104" providerId="AD" clId="Web-{42C80841-0D77-8B6A-512A-AC79FA471C61}" dt="2023-03-07T15:20:36.110" v="63"/>
          <pc:sldLayoutMkLst>
            <pc:docMk/>
            <pc:sldMasterMk cId="0" sldId="2147483648"/>
            <pc:sldLayoutMk cId="0" sldId="2147483651"/>
          </pc:sldLayoutMkLst>
        </pc:sldLayoutChg>
        <pc:sldLayoutChg chg="add">
          <pc:chgData name="Beate Weides" userId="S::beate.weides@dw.com::0e3d99c3-e00b-448e-8e45-38bae2afd104" providerId="AD" clId="Web-{42C80841-0D77-8B6A-512A-AC79FA471C61}" dt="2023-03-07T15:20:36.110" v="63"/>
          <pc:sldLayoutMkLst>
            <pc:docMk/>
            <pc:sldMasterMk cId="0" sldId="2147483648"/>
            <pc:sldLayoutMk cId="0" sldId="2147483652"/>
          </pc:sldLayoutMkLst>
        </pc:sldLayoutChg>
        <pc:sldLayoutChg chg="add">
          <pc:chgData name="Beate Weides" userId="S::beate.weides@dw.com::0e3d99c3-e00b-448e-8e45-38bae2afd104" providerId="AD" clId="Web-{42C80841-0D77-8B6A-512A-AC79FA471C61}" dt="2023-03-07T15:20:36.110" v="63"/>
          <pc:sldLayoutMkLst>
            <pc:docMk/>
            <pc:sldMasterMk cId="0" sldId="2147483648"/>
            <pc:sldLayoutMk cId="0" sldId="2147483653"/>
          </pc:sldLayoutMkLst>
        </pc:sldLayoutChg>
        <pc:sldLayoutChg chg="add">
          <pc:chgData name="Beate Weides" userId="S::beate.weides@dw.com::0e3d99c3-e00b-448e-8e45-38bae2afd104" providerId="AD" clId="Web-{42C80841-0D77-8B6A-512A-AC79FA471C61}" dt="2023-03-07T15:20:36.110" v="63"/>
          <pc:sldLayoutMkLst>
            <pc:docMk/>
            <pc:sldMasterMk cId="0" sldId="2147483648"/>
            <pc:sldLayoutMk cId="0" sldId="2147483654"/>
          </pc:sldLayoutMkLst>
        </pc:sldLayoutChg>
        <pc:sldLayoutChg chg="add">
          <pc:chgData name="Beate Weides" userId="S::beate.weides@dw.com::0e3d99c3-e00b-448e-8e45-38bae2afd104" providerId="AD" clId="Web-{42C80841-0D77-8B6A-512A-AC79FA471C61}" dt="2023-03-07T15:20:36.110" v="63"/>
          <pc:sldLayoutMkLst>
            <pc:docMk/>
            <pc:sldMasterMk cId="0" sldId="2147483648"/>
            <pc:sldLayoutMk cId="0" sldId="2147483656"/>
          </pc:sldLayoutMkLst>
        </pc:sldLayoutChg>
        <pc:sldLayoutChg chg="add">
          <pc:chgData name="Beate Weides" userId="S::beate.weides@dw.com::0e3d99c3-e00b-448e-8e45-38bae2afd104" providerId="AD" clId="Web-{42C80841-0D77-8B6A-512A-AC79FA471C61}" dt="2023-03-07T15:20:36.110" v="63"/>
          <pc:sldLayoutMkLst>
            <pc:docMk/>
            <pc:sldMasterMk cId="0" sldId="2147483648"/>
            <pc:sldLayoutMk cId="0" sldId="2147483657"/>
          </pc:sldLayoutMkLst>
        </pc:sldLayoutChg>
        <pc:sldLayoutChg chg="add">
          <pc:chgData name="Beate Weides" userId="S::beate.weides@dw.com::0e3d99c3-e00b-448e-8e45-38bae2afd104" providerId="AD" clId="Web-{42C80841-0D77-8B6A-512A-AC79FA471C61}" dt="2023-03-07T15:20:36.110" v="63"/>
          <pc:sldLayoutMkLst>
            <pc:docMk/>
            <pc:sldMasterMk cId="0" sldId="2147483648"/>
            <pc:sldLayoutMk cId="0" sldId="2147483658"/>
          </pc:sldLayoutMkLst>
        </pc:sldLayoutChg>
        <pc:sldLayoutChg chg="add">
          <pc:chgData name="Beate Weides" userId="S::beate.weides@dw.com::0e3d99c3-e00b-448e-8e45-38bae2afd104" providerId="AD" clId="Web-{42C80841-0D77-8B6A-512A-AC79FA471C61}" dt="2023-03-07T15:20:36.110" v="63"/>
          <pc:sldLayoutMkLst>
            <pc:docMk/>
            <pc:sldMasterMk cId="0" sldId="2147483648"/>
            <pc:sldLayoutMk cId="0" sldId="2147483659"/>
          </pc:sldLayoutMkLst>
        </pc:sldLayoutChg>
        <pc:sldLayoutChg chg="add">
          <pc:chgData name="Beate Weides" userId="S::beate.weides@dw.com::0e3d99c3-e00b-448e-8e45-38bae2afd104" providerId="AD" clId="Web-{42C80841-0D77-8B6A-512A-AC79FA471C61}" dt="2023-03-07T15:20:36.110" v="63"/>
          <pc:sldLayoutMkLst>
            <pc:docMk/>
            <pc:sldMasterMk cId="0" sldId="2147483648"/>
            <pc:sldLayoutMk cId="0" sldId="2147483660"/>
          </pc:sldLayoutMkLst>
        </pc:sldLayoutChg>
        <pc:sldLayoutChg chg="add">
          <pc:chgData name="Beate Weides" userId="S::beate.weides@dw.com::0e3d99c3-e00b-448e-8e45-38bae2afd104" providerId="AD" clId="Web-{42C80841-0D77-8B6A-512A-AC79FA471C61}" dt="2023-03-07T15:20:36.110" v="63"/>
          <pc:sldLayoutMkLst>
            <pc:docMk/>
            <pc:sldMasterMk cId="0" sldId="2147483648"/>
            <pc:sldLayoutMk cId="0" sldId="2147483662"/>
          </pc:sldLayoutMkLst>
        </pc:sldLayoutChg>
        <pc:sldLayoutChg chg="add">
          <pc:chgData name="Beate Weides" userId="S::beate.weides@dw.com::0e3d99c3-e00b-448e-8e45-38bae2afd104" providerId="AD" clId="Web-{42C80841-0D77-8B6A-512A-AC79FA471C61}" dt="2023-03-07T15:20:36.110" v="63"/>
          <pc:sldLayoutMkLst>
            <pc:docMk/>
            <pc:sldMasterMk cId="0" sldId="2147483648"/>
            <pc:sldLayoutMk cId="0" sldId="2147483663"/>
          </pc:sldLayoutMkLst>
        </pc:sldLayoutChg>
        <pc:sldLayoutChg chg="add">
          <pc:chgData name="Beate Weides" userId="S::beate.weides@dw.com::0e3d99c3-e00b-448e-8e45-38bae2afd104" providerId="AD" clId="Web-{42C80841-0D77-8B6A-512A-AC79FA471C61}" dt="2023-03-07T15:20:36.110" v="63"/>
          <pc:sldLayoutMkLst>
            <pc:docMk/>
            <pc:sldMasterMk cId="0" sldId="2147483648"/>
            <pc:sldLayoutMk cId="0" sldId="2147483664"/>
          </pc:sldLayoutMkLst>
        </pc:sldLayoutChg>
        <pc:sldLayoutChg chg="add">
          <pc:chgData name="Beate Weides" userId="S::beate.weides@dw.com::0e3d99c3-e00b-448e-8e45-38bae2afd104" providerId="AD" clId="Web-{42C80841-0D77-8B6A-512A-AC79FA471C61}" dt="2023-03-07T15:20:36.110" v="63"/>
          <pc:sldLayoutMkLst>
            <pc:docMk/>
            <pc:sldMasterMk cId="0" sldId="2147483648"/>
            <pc:sldLayoutMk cId="1785765800" sldId="2147483692"/>
          </pc:sldLayoutMkLst>
        </pc:sldLayoutChg>
        <pc:sldLayoutChg chg="add">
          <pc:chgData name="Beate Weides" userId="S::beate.weides@dw.com::0e3d99c3-e00b-448e-8e45-38bae2afd104" providerId="AD" clId="Web-{42C80841-0D77-8B6A-512A-AC79FA471C61}" dt="2023-03-07T15:20:36.110" v="63"/>
          <pc:sldLayoutMkLst>
            <pc:docMk/>
            <pc:sldMasterMk cId="0" sldId="2147483648"/>
            <pc:sldLayoutMk cId="0" sldId="2147483694"/>
          </pc:sldLayoutMkLst>
        </pc:sldLayoutChg>
      </pc:sldMasterChg>
      <pc:sldMasterChg chg="replId">
        <pc:chgData name="Beate Weides" userId="S::beate.weides@dw.com::0e3d99c3-e00b-448e-8e45-38bae2afd104" providerId="AD" clId="Web-{42C80841-0D77-8B6A-512A-AC79FA471C61}" dt="2023-03-07T15:20:36.110" v="63"/>
        <pc:sldMasterMkLst>
          <pc:docMk/>
          <pc:sldMasterMk cId="2092787347" sldId="2147483693"/>
        </pc:sldMasterMkLst>
      </pc:sldMasterChg>
    </pc:docChg>
  </pc:docChgLst>
  <pc:docChgLst>
    <pc:chgData name="Beate Weides" userId="S::beate.weides@dw.com::0e3d99c3-e00b-448e-8e45-38bae2afd104" providerId="AD" clId="Web-{C8D14876-540C-B413-DCC8-904A681478D1}"/>
    <pc:docChg chg="addSld delSld modSld sldOrd">
      <pc:chgData name="Beate Weides" userId="S::beate.weides@dw.com::0e3d99c3-e00b-448e-8e45-38bae2afd104" providerId="AD" clId="Web-{C8D14876-540C-B413-DCC8-904A681478D1}" dt="2023-01-27T15:14:27.786" v="344"/>
      <pc:docMkLst>
        <pc:docMk/>
      </pc:docMkLst>
      <pc:sldChg chg="del">
        <pc:chgData name="Beate Weides" userId="S::beate.weides@dw.com::0e3d99c3-e00b-448e-8e45-38bae2afd104" providerId="AD" clId="Web-{C8D14876-540C-B413-DCC8-904A681478D1}" dt="2023-01-27T15:14:27.740" v="307"/>
        <pc:sldMkLst>
          <pc:docMk/>
          <pc:sldMk cId="1901141291" sldId="263"/>
        </pc:sldMkLst>
      </pc:sldChg>
      <pc:sldChg chg="del">
        <pc:chgData name="Beate Weides" userId="S::beate.weides@dw.com::0e3d99c3-e00b-448e-8e45-38bae2afd104" providerId="AD" clId="Web-{C8D14876-540C-B413-DCC8-904A681478D1}" dt="2023-01-27T15:14:27.755" v="321"/>
        <pc:sldMkLst>
          <pc:docMk/>
          <pc:sldMk cId="1404007225" sldId="265"/>
        </pc:sldMkLst>
      </pc:sldChg>
      <pc:sldChg chg="del">
        <pc:chgData name="Beate Weides" userId="S::beate.weides@dw.com::0e3d99c3-e00b-448e-8e45-38bae2afd104" providerId="AD" clId="Web-{C8D14876-540C-B413-DCC8-904A681478D1}" dt="2023-01-27T15:14:27.786" v="344"/>
        <pc:sldMkLst>
          <pc:docMk/>
          <pc:sldMk cId="1301968547" sldId="267"/>
        </pc:sldMkLst>
      </pc:sldChg>
      <pc:sldChg chg="del">
        <pc:chgData name="Beate Weides" userId="S::beate.weides@dw.com::0e3d99c3-e00b-448e-8e45-38bae2afd104" providerId="AD" clId="Web-{C8D14876-540C-B413-DCC8-904A681478D1}" dt="2023-01-27T15:14:27.786" v="341"/>
        <pc:sldMkLst>
          <pc:docMk/>
          <pc:sldMk cId="1474490146" sldId="268"/>
        </pc:sldMkLst>
      </pc:sldChg>
      <pc:sldChg chg="del">
        <pc:chgData name="Beate Weides" userId="S::beate.weides@dw.com::0e3d99c3-e00b-448e-8e45-38bae2afd104" providerId="AD" clId="Web-{C8D14876-540C-B413-DCC8-904A681478D1}" dt="2023-01-27T15:14:27.740" v="306"/>
        <pc:sldMkLst>
          <pc:docMk/>
          <pc:sldMk cId="1942081089" sldId="269"/>
        </pc:sldMkLst>
      </pc:sldChg>
      <pc:sldChg chg="del">
        <pc:chgData name="Beate Weides" userId="S::beate.weides@dw.com::0e3d99c3-e00b-448e-8e45-38bae2afd104" providerId="AD" clId="Web-{C8D14876-540C-B413-DCC8-904A681478D1}" dt="2023-01-27T15:14:27.740" v="305"/>
        <pc:sldMkLst>
          <pc:docMk/>
          <pc:sldMk cId="38272813" sldId="270"/>
        </pc:sldMkLst>
      </pc:sldChg>
      <pc:sldChg chg="del">
        <pc:chgData name="Beate Weides" userId="S::beate.weides@dw.com::0e3d99c3-e00b-448e-8e45-38bae2afd104" providerId="AD" clId="Web-{C8D14876-540C-B413-DCC8-904A681478D1}" dt="2023-01-27T15:14:27.740" v="304"/>
        <pc:sldMkLst>
          <pc:docMk/>
          <pc:sldMk cId="1363240872" sldId="273"/>
        </pc:sldMkLst>
      </pc:sldChg>
      <pc:sldChg chg="modSp">
        <pc:chgData name="Beate Weides" userId="S::beate.weides@dw.com::0e3d99c3-e00b-448e-8e45-38bae2afd104" providerId="AD" clId="Web-{C8D14876-540C-B413-DCC8-904A681478D1}" dt="2023-01-27T14:20:56.342" v="46" actId="20577"/>
        <pc:sldMkLst>
          <pc:docMk/>
          <pc:sldMk cId="578945571" sldId="277"/>
        </pc:sldMkLst>
        <pc:spChg chg="mod">
          <ac:chgData name="Beate Weides" userId="S::beate.weides@dw.com::0e3d99c3-e00b-448e-8e45-38bae2afd104" providerId="AD" clId="Web-{C8D14876-540C-B413-DCC8-904A681478D1}" dt="2023-01-27T14:20:56.342" v="46" actId="20577"/>
          <ac:spMkLst>
            <pc:docMk/>
            <pc:sldMk cId="578945571" sldId="277"/>
            <ac:spMk id="3" creationId="{AC3D008F-5E9A-428C-9539-3871B792B884}"/>
          </ac:spMkLst>
        </pc:spChg>
      </pc:sldChg>
      <pc:sldChg chg="modSp ord">
        <pc:chgData name="Beate Weides" userId="S::beate.weides@dw.com::0e3d99c3-e00b-448e-8e45-38bae2afd104" providerId="AD" clId="Web-{C8D14876-540C-B413-DCC8-904A681478D1}" dt="2023-01-27T15:07:27.506" v="283" actId="20577"/>
        <pc:sldMkLst>
          <pc:docMk/>
          <pc:sldMk cId="2543977819" sldId="278"/>
        </pc:sldMkLst>
        <pc:spChg chg="mod">
          <ac:chgData name="Beate Weides" userId="S::beate.weides@dw.com::0e3d99c3-e00b-448e-8e45-38bae2afd104" providerId="AD" clId="Web-{C8D14876-540C-B413-DCC8-904A681478D1}" dt="2023-01-27T15:06:55.489" v="280" actId="20577"/>
          <ac:spMkLst>
            <pc:docMk/>
            <pc:sldMk cId="2543977819" sldId="278"/>
            <ac:spMk id="2" creationId="{0E96800C-005F-4241-8FE0-8F20D51D25AF}"/>
          </ac:spMkLst>
        </pc:spChg>
        <pc:spChg chg="mod">
          <ac:chgData name="Beate Weides" userId="S::beate.weides@dw.com::0e3d99c3-e00b-448e-8e45-38bae2afd104" providerId="AD" clId="Web-{C8D14876-540C-B413-DCC8-904A681478D1}" dt="2023-01-27T15:07:27.506" v="283" actId="20577"/>
          <ac:spMkLst>
            <pc:docMk/>
            <pc:sldMk cId="2543977819" sldId="278"/>
            <ac:spMk id="3" creationId="{F09A0804-F67A-4879-A09C-C8E952C5A627}"/>
          </ac:spMkLst>
        </pc:spChg>
      </pc:sldChg>
      <pc:sldChg chg="del">
        <pc:chgData name="Beate Weides" userId="S::beate.weides@dw.com::0e3d99c3-e00b-448e-8e45-38bae2afd104" providerId="AD" clId="Web-{C8D14876-540C-B413-DCC8-904A681478D1}" dt="2023-01-27T15:14:27.740" v="310"/>
        <pc:sldMkLst>
          <pc:docMk/>
          <pc:sldMk cId="394198071" sldId="279"/>
        </pc:sldMkLst>
      </pc:sldChg>
      <pc:sldChg chg="del">
        <pc:chgData name="Beate Weides" userId="S::beate.weides@dw.com::0e3d99c3-e00b-448e-8e45-38bae2afd104" providerId="AD" clId="Web-{C8D14876-540C-B413-DCC8-904A681478D1}" dt="2023-01-27T15:14:27.740" v="308"/>
        <pc:sldMkLst>
          <pc:docMk/>
          <pc:sldMk cId="3969728456" sldId="281"/>
        </pc:sldMkLst>
      </pc:sldChg>
      <pc:sldChg chg="del">
        <pc:chgData name="Beate Weides" userId="S::beate.weides@dw.com::0e3d99c3-e00b-448e-8e45-38bae2afd104" providerId="AD" clId="Web-{C8D14876-540C-B413-DCC8-904A681478D1}" dt="2023-01-27T15:14:27.740" v="309"/>
        <pc:sldMkLst>
          <pc:docMk/>
          <pc:sldMk cId="3445744637" sldId="282"/>
        </pc:sldMkLst>
      </pc:sldChg>
      <pc:sldChg chg="del">
        <pc:chgData name="Beate Weides" userId="S::beate.weides@dw.com::0e3d99c3-e00b-448e-8e45-38bae2afd104" providerId="AD" clId="Web-{C8D14876-540C-B413-DCC8-904A681478D1}" dt="2023-01-27T15:14:27.755" v="311"/>
        <pc:sldMkLst>
          <pc:docMk/>
          <pc:sldMk cId="3758582569" sldId="283"/>
        </pc:sldMkLst>
      </pc:sldChg>
      <pc:sldChg chg="del">
        <pc:chgData name="Beate Weides" userId="S::beate.weides@dw.com::0e3d99c3-e00b-448e-8e45-38bae2afd104" providerId="AD" clId="Web-{C8D14876-540C-B413-DCC8-904A681478D1}" dt="2023-01-27T15:14:27.755" v="312"/>
        <pc:sldMkLst>
          <pc:docMk/>
          <pc:sldMk cId="2094194906" sldId="284"/>
        </pc:sldMkLst>
      </pc:sldChg>
      <pc:sldChg chg="del">
        <pc:chgData name="Beate Weides" userId="S::beate.weides@dw.com::0e3d99c3-e00b-448e-8e45-38bae2afd104" providerId="AD" clId="Web-{C8D14876-540C-B413-DCC8-904A681478D1}" dt="2023-01-27T15:14:27.786" v="339"/>
        <pc:sldMkLst>
          <pc:docMk/>
          <pc:sldMk cId="174484819" sldId="285"/>
        </pc:sldMkLst>
      </pc:sldChg>
      <pc:sldChg chg="del">
        <pc:chgData name="Beate Weides" userId="S::beate.weides@dw.com::0e3d99c3-e00b-448e-8e45-38bae2afd104" providerId="AD" clId="Web-{C8D14876-540C-B413-DCC8-904A681478D1}" dt="2023-01-27T15:14:27.786" v="337"/>
        <pc:sldMkLst>
          <pc:docMk/>
          <pc:sldMk cId="3792966910" sldId="286"/>
        </pc:sldMkLst>
      </pc:sldChg>
      <pc:sldChg chg="delSp modSp">
        <pc:chgData name="Beate Weides" userId="S::beate.weides@dw.com::0e3d99c3-e00b-448e-8e45-38bae2afd104" providerId="AD" clId="Web-{C8D14876-540C-B413-DCC8-904A681478D1}" dt="2023-01-27T14:20:10.823" v="42"/>
        <pc:sldMkLst>
          <pc:docMk/>
          <pc:sldMk cId="3277155330" sldId="287"/>
        </pc:sldMkLst>
        <pc:spChg chg="mod">
          <ac:chgData name="Beate Weides" userId="S::beate.weides@dw.com::0e3d99c3-e00b-448e-8e45-38bae2afd104" providerId="AD" clId="Web-{C8D14876-540C-B413-DCC8-904A681478D1}" dt="2023-01-27T14:19:06.958" v="31" actId="1076"/>
          <ac:spMkLst>
            <pc:docMk/>
            <pc:sldMk cId="3277155330" sldId="287"/>
            <ac:spMk id="2" creationId="{00000000-0000-0000-0000-000000000000}"/>
          </ac:spMkLst>
        </pc:spChg>
        <pc:spChg chg="mod">
          <ac:chgData name="Beate Weides" userId="S::beate.weides@dw.com::0e3d99c3-e00b-448e-8e45-38bae2afd104" providerId="AD" clId="Web-{C8D14876-540C-B413-DCC8-904A681478D1}" dt="2023-01-27T14:19:01.458" v="30" actId="1076"/>
          <ac:spMkLst>
            <pc:docMk/>
            <pc:sldMk cId="3277155330" sldId="287"/>
            <ac:spMk id="3" creationId="{F18ADBDD-5A16-CE6B-F500-CF1F2B9D4FE8}"/>
          </ac:spMkLst>
        </pc:spChg>
        <pc:spChg chg="del">
          <ac:chgData name="Beate Weides" userId="S::beate.weides@dw.com::0e3d99c3-e00b-448e-8e45-38bae2afd104" providerId="AD" clId="Web-{C8D14876-540C-B413-DCC8-904A681478D1}" dt="2023-01-27T14:18:33.721" v="29"/>
          <ac:spMkLst>
            <pc:docMk/>
            <pc:sldMk cId="3277155330" sldId="287"/>
            <ac:spMk id="5" creationId="{E3745E28-1512-6F70-D99A-CC080E503B9D}"/>
          </ac:spMkLst>
        </pc:spChg>
        <pc:spChg chg="del mod">
          <ac:chgData name="Beate Weides" userId="S::beate.weides@dw.com::0e3d99c3-e00b-448e-8e45-38bae2afd104" providerId="AD" clId="Web-{C8D14876-540C-B413-DCC8-904A681478D1}" dt="2023-01-27T14:18:25.939" v="28"/>
          <ac:spMkLst>
            <pc:docMk/>
            <pc:sldMk cId="3277155330" sldId="287"/>
            <ac:spMk id="13" creationId="{625E4AAF-7CFD-2019-4297-E93BE2BDF6A0}"/>
          </ac:spMkLst>
        </pc:spChg>
        <pc:spChg chg="del mod">
          <ac:chgData name="Beate Weides" userId="S::beate.weides@dw.com::0e3d99c3-e00b-448e-8e45-38bae2afd104" providerId="AD" clId="Web-{C8D14876-540C-B413-DCC8-904A681478D1}" dt="2023-01-27T14:19:31.616" v="34"/>
          <ac:spMkLst>
            <pc:docMk/>
            <pc:sldMk cId="3277155330" sldId="287"/>
            <ac:spMk id="14" creationId="{2D6879D1-D597-6BCC-FC47-B4C07274E6B7}"/>
          </ac:spMkLst>
        </pc:spChg>
        <pc:spChg chg="del mod">
          <ac:chgData name="Beate Weides" userId="S::beate.weides@dw.com::0e3d99c3-e00b-448e-8e45-38bae2afd104" providerId="AD" clId="Web-{C8D14876-540C-B413-DCC8-904A681478D1}" dt="2023-01-27T14:20:10.823" v="42"/>
          <ac:spMkLst>
            <pc:docMk/>
            <pc:sldMk cId="3277155330" sldId="287"/>
            <ac:spMk id="15" creationId="{6AE0C603-432D-584D-E479-3FFD87444EFC}"/>
          </ac:spMkLst>
        </pc:spChg>
        <pc:spChg chg="mod">
          <ac:chgData name="Beate Weides" userId="S::beate.weides@dw.com::0e3d99c3-e00b-448e-8e45-38bae2afd104" providerId="AD" clId="Web-{C8D14876-540C-B413-DCC8-904A681478D1}" dt="2023-01-27T14:19:28.772" v="33" actId="1076"/>
          <ac:spMkLst>
            <pc:docMk/>
            <pc:sldMk cId="3277155330" sldId="287"/>
            <ac:spMk id="16" creationId="{91A812A7-6978-8F2B-5A27-8DC05DB93D26}"/>
          </ac:spMkLst>
        </pc:spChg>
        <pc:spChg chg="mod">
          <ac:chgData name="Beate Weides" userId="S::beate.weides@dw.com::0e3d99c3-e00b-448e-8e45-38bae2afd104" providerId="AD" clId="Web-{C8D14876-540C-B413-DCC8-904A681478D1}" dt="2023-01-27T14:19:36.757" v="35" actId="1076"/>
          <ac:spMkLst>
            <pc:docMk/>
            <pc:sldMk cId="3277155330" sldId="287"/>
            <ac:spMk id="17" creationId="{8A9CA118-B544-2016-959A-8E069CE52805}"/>
          </ac:spMkLst>
        </pc:spChg>
        <pc:spChg chg="mod">
          <ac:chgData name="Beate Weides" userId="S::beate.weides@dw.com::0e3d99c3-e00b-448e-8e45-38bae2afd104" providerId="AD" clId="Web-{C8D14876-540C-B413-DCC8-904A681478D1}" dt="2023-01-27T14:19:55.946" v="41" actId="14100"/>
          <ac:spMkLst>
            <pc:docMk/>
            <pc:sldMk cId="3277155330" sldId="287"/>
            <ac:spMk id="18" creationId="{887D86DB-7F0C-7EE4-68E6-DF45B75F06D2}"/>
          </ac:spMkLst>
        </pc:spChg>
        <pc:spChg chg="mod">
          <ac:chgData name="Beate Weides" userId="S::beate.weides@dw.com::0e3d99c3-e00b-448e-8e45-38bae2afd104" providerId="AD" clId="Web-{C8D14876-540C-B413-DCC8-904A681478D1}" dt="2023-01-27T14:14:02.216" v="0"/>
          <ac:spMkLst>
            <pc:docMk/>
            <pc:sldMk cId="3277155330" sldId="287"/>
            <ac:spMk id="19" creationId="{415EC584-027F-7198-89D8-3A6170EAFA2B}"/>
          </ac:spMkLst>
        </pc:spChg>
        <pc:spChg chg="mod">
          <ac:chgData name="Beate Weides" userId="S::beate.weides@dw.com::0e3d99c3-e00b-448e-8e45-38bae2afd104" providerId="AD" clId="Web-{C8D14876-540C-B413-DCC8-904A681478D1}" dt="2023-01-27T14:14:12.560" v="1"/>
          <ac:spMkLst>
            <pc:docMk/>
            <pc:sldMk cId="3277155330" sldId="287"/>
            <ac:spMk id="20" creationId="{59642C19-0954-D74C-8B9C-487F0CA0B322}"/>
          </ac:spMkLst>
        </pc:spChg>
        <pc:spChg chg="mod">
          <ac:chgData name="Beate Weides" userId="S::beate.weides@dw.com::0e3d99c3-e00b-448e-8e45-38bae2afd104" providerId="AD" clId="Web-{C8D14876-540C-B413-DCC8-904A681478D1}" dt="2023-01-27T14:14:19.686" v="2"/>
          <ac:spMkLst>
            <pc:docMk/>
            <pc:sldMk cId="3277155330" sldId="287"/>
            <ac:spMk id="21" creationId="{42B96399-D38B-E4C1-A4B9-B59C209C096D}"/>
          </ac:spMkLst>
        </pc:spChg>
      </pc:sldChg>
      <pc:sldChg chg="del">
        <pc:chgData name="Beate Weides" userId="S::beate.weides@dw.com::0e3d99c3-e00b-448e-8e45-38bae2afd104" providerId="AD" clId="Web-{C8D14876-540C-B413-DCC8-904A681478D1}" dt="2023-01-27T15:14:27.786" v="343"/>
        <pc:sldMkLst>
          <pc:docMk/>
          <pc:sldMk cId="331067944" sldId="288"/>
        </pc:sldMkLst>
      </pc:sldChg>
      <pc:sldChg chg="del">
        <pc:chgData name="Beate Weides" userId="S::beate.weides@dw.com::0e3d99c3-e00b-448e-8e45-38bae2afd104" providerId="AD" clId="Web-{C8D14876-540C-B413-DCC8-904A681478D1}" dt="2023-01-27T15:14:27.786" v="342"/>
        <pc:sldMkLst>
          <pc:docMk/>
          <pc:sldMk cId="3018801459" sldId="289"/>
        </pc:sldMkLst>
      </pc:sldChg>
      <pc:sldChg chg="del">
        <pc:chgData name="Beate Weides" userId="S::beate.weides@dw.com::0e3d99c3-e00b-448e-8e45-38bae2afd104" providerId="AD" clId="Web-{C8D14876-540C-B413-DCC8-904A681478D1}" dt="2023-01-27T15:14:27.771" v="325"/>
        <pc:sldMkLst>
          <pc:docMk/>
          <pc:sldMk cId="4132080389" sldId="290"/>
        </pc:sldMkLst>
      </pc:sldChg>
      <pc:sldChg chg="del">
        <pc:chgData name="Beate Weides" userId="S::beate.weides@dw.com::0e3d99c3-e00b-448e-8e45-38bae2afd104" providerId="AD" clId="Web-{C8D14876-540C-B413-DCC8-904A681478D1}" dt="2023-01-27T15:14:27.786" v="340"/>
        <pc:sldMkLst>
          <pc:docMk/>
          <pc:sldMk cId="1190656793" sldId="291"/>
        </pc:sldMkLst>
      </pc:sldChg>
      <pc:sldChg chg="del">
        <pc:chgData name="Beate Weides" userId="S::beate.weides@dw.com::0e3d99c3-e00b-448e-8e45-38bae2afd104" providerId="AD" clId="Web-{C8D14876-540C-B413-DCC8-904A681478D1}" dt="2023-01-27T15:14:27.786" v="338"/>
        <pc:sldMkLst>
          <pc:docMk/>
          <pc:sldMk cId="934465891" sldId="292"/>
        </pc:sldMkLst>
      </pc:sldChg>
      <pc:sldChg chg="del">
        <pc:chgData name="Beate Weides" userId="S::beate.weides@dw.com::0e3d99c3-e00b-448e-8e45-38bae2afd104" providerId="AD" clId="Web-{C8D14876-540C-B413-DCC8-904A681478D1}" dt="2023-01-27T15:14:27.786" v="336"/>
        <pc:sldMkLst>
          <pc:docMk/>
          <pc:sldMk cId="3226545981" sldId="293"/>
        </pc:sldMkLst>
      </pc:sldChg>
      <pc:sldChg chg="del">
        <pc:chgData name="Beate Weides" userId="S::beate.weides@dw.com::0e3d99c3-e00b-448e-8e45-38bae2afd104" providerId="AD" clId="Web-{C8D14876-540C-B413-DCC8-904A681478D1}" dt="2023-01-27T15:14:27.771" v="335"/>
        <pc:sldMkLst>
          <pc:docMk/>
          <pc:sldMk cId="2765395130" sldId="294"/>
        </pc:sldMkLst>
      </pc:sldChg>
      <pc:sldChg chg="del">
        <pc:chgData name="Beate Weides" userId="S::beate.weides@dw.com::0e3d99c3-e00b-448e-8e45-38bae2afd104" providerId="AD" clId="Web-{C8D14876-540C-B413-DCC8-904A681478D1}" dt="2023-01-27T15:14:27.771" v="334"/>
        <pc:sldMkLst>
          <pc:docMk/>
          <pc:sldMk cId="1296427645" sldId="295"/>
        </pc:sldMkLst>
      </pc:sldChg>
      <pc:sldChg chg="del">
        <pc:chgData name="Beate Weides" userId="S::beate.weides@dw.com::0e3d99c3-e00b-448e-8e45-38bae2afd104" providerId="AD" clId="Web-{C8D14876-540C-B413-DCC8-904A681478D1}" dt="2023-01-27T15:14:27.771" v="330"/>
        <pc:sldMkLst>
          <pc:docMk/>
          <pc:sldMk cId="2874634141" sldId="296"/>
        </pc:sldMkLst>
      </pc:sldChg>
      <pc:sldChg chg="del">
        <pc:chgData name="Beate Weides" userId="S::beate.weides@dw.com::0e3d99c3-e00b-448e-8e45-38bae2afd104" providerId="AD" clId="Web-{C8D14876-540C-B413-DCC8-904A681478D1}" dt="2023-01-27T15:14:27.771" v="333"/>
        <pc:sldMkLst>
          <pc:docMk/>
          <pc:sldMk cId="175422691" sldId="297"/>
        </pc:sldMkLst>
      </pc:sldChg>
      <pc:sldChg chg="del">
        <pc:chgData name="Beate Weides" userId="S::beate.weides@dw.com::0e3d99c3-e00b-448e-8e45-38bae2afd104" providerId="AD" clId="Web-{C8D14876-540C-B413-DCC8-904A681478D1}" dt="2023-01-27T15:14:27.771" v="332"/>
        <pc:sldMkLst>
          <pc:docMk/>
          <pc:sldMk cId="2324822256" sldId="298"/>
        </pc:sldMkLst>
      </pc:sldChg>
      <pc:sldChg chg="del">
        <pc:chgData name="Beate Weides" userId="S::beate.weides@dw.com::0e3d99c3-e00b-448e-8e45-38bae2afd104" providerId="AD" clId="Web-{C8D14876-540C-B413-DCC8-904A681478D1}" dt="2023-01-27T15:14:27.771" v="331"/>
        <pc:sldMkLst>
          <pc:docMk/>
          <pc:sldMk cId="3818642288" sldId="299"/>
        </pc:sldMkLst>
      </pc:sldChg>
      <pc:sldChg chg="del">
        <pc:chgData name="Beate Weides" userId="S::beate.weides@dw.com::0e3d99c3-e00b-448e-8e45-38bae2afd104" providerId="AD" clId="Web-{C8D14876-540C-B413-DCC8-904A681478D1}" dt="2023-01-27T15:14:27.771" v="329"/>
        <pc:sldMkLst>
          <pc:docMk/>
          <pc:sldMk cId="2116434964" sldId="300"/>
        </pc:sldMkLst>
      </pc:sldChg>
      <pc:sldChg chg="del">
        <pc:chgData name="Beate Weides" userId="S::beate.weides@dw.com::0e3d99c3-e00b-448e-8e45-38bae2afd104" providerId="AD" clId="Web-{C8D14876-540C-B413-DCC8-904A681478D1}" dt="2023-01-27T15:14:27.771" v="328"/>
        <pc:sldMkLst>
          <pc:docMk/>
          <pc:sldMk cId="2705870389" sldId="301"/>
        </pc:sldMkLst>
      </pc:sldChg>
      <pc:sldChg chg="del">
        <pc:chgData name="Beate Weides" userId="S::beate.weides@dw.com::0e3d99c3-e00b-448e-8e45-38bae2afd104" providerId="AD" clId="Web-{C8D14876-540C-B413-DCC8-904A681478D1}" dt="2023-01-27T15:14:27.771" v="327"/>
        <pc:sldMkLst>
          <pc:docMk/>
          <pc:sldMk cId="3576179366" sldId="302"/>
        </pc:sldMkLst>
      </pc:sldChg>
      <pc:sldChg chg="del">
        <pc:chgData name="Beate Weides" userId="S::beate.weides@dw.com::0e3d99c3-e00b-448e-8e45-38bae2afd104" providerId="AD" clId="Web-{C8D14876-540C-B413-DCC8-904A681478D1}" dt="2023-01-27T15:14:27.755" v="320"/>
        <pc:sldMkLst>
          <pc:docMk/>
          <pc:sldMk cId="3397726084" sldId="303"/>
        </pc:sldMkLst>
      </pc:sldChg>
      <pc:sldChg chg="del">
        <pc:chgData name="Beate Weides" userId="S::beate.weides@dw.com::0e3d99c3-e00b-448e-8e45-38bae2afd104" providerId="AD" clId="Web-{C8D14876-540C-B413-DCC8-904A681478D1}" dt="2023-01-27T15:14:27.755" v="318"/>
        <pc:sldMkLst>
          <pc:docMk/>
          <pc:sldMk cId="3136878249" sldId="304"/>
        </pc:sldMkLst>
      </pc:sldChg>
      <pc:sldChg chg="del">
        <pc:chgData name="Beate Weides" userId="S::beate.weides@dw.com::0e3d99c3-e00b-448e-8e45-38bae2afd104" providerId="AD" clId="Web-{C8D14876-540C-B413-DCC8-904A681478D1}" dt="2023-01-27T15:14:27.755" v="317"/>
        <pc:sldMkLst>
          <pc:docMk/>
          <pc:sldMk cId="988831795" sldId="305"/>
        </pc:sldMkLst>
      </pc:sldChg>
      <pc:sldChg chg="del">
        <pc:chgData name="Beate Weides" userId="S::beate.weides@dw.com::0e3d99c3-e00b-448e-8e45-38bae2afd104" providerId="AD" clId="Web-{C8D14876-540C-B413-DCC8-904A681478D1}" dt="2023-01-27T15:14:27.771" v="326"/>
        <pc:sldMkLst>
          <pc:docMk/>
          <pc:sldMk cId="2416412148" sldId="306"/>
        </pc:sldMkLst>
      </pc:sldChg>
      <pc:sldChg chg="del">
        <pc:chgData name="Beate Weides" userId="S::beate.weides@dw.com::0e3d99c3-e00b-448e-8e45-38bae2afd104" providerId="AD" clId="Web-{C8D14876-540C-B413-DCC8-904A681478D1}" dt="2023-01-27T15:14:27.771" v="324"/>
        <pc:sldMkLst>
          <pc:docMk/>
          <pc:sldMk cId="493019414" sldId="307"/>
        </pc:sldMkLst>
      </pc:sldChg>
      <pc:sldChg chg="del">
        <pc:chgData name="Beate Weides" userId="S::beate.weides@dw.com::0e3d99c3-e00b-448e-8e45-38bae2afd104" providerId="AD" clId="Web-{C8D14876-540C-B413-DCC8-904A681478D1}" dt="2023-01-27T15:14:27.771" v="323"/>
        <pc:sldMkLst>
          <pc:docMk/>
          <pc:sldMk cId="4047175129" sldId="308"/>
        </pc:sldMkLst>
      </pc:sldChg>
      <pc:sldChg chg="del">
        <pc:chgData name="Beate Weides" userId="S::beate.weides@dw.com::0e3d99c3-e00b-448e-8e45-38bae2afd104" providerId="AD" clId="Web-{C8D14876-540C-B413-DCC8-904A681478D1}" dt="2023-01-27T15:14:27.755" v="322"/>
        <pc:sldMkLst>
          <pc:docMk/>
          <pc:sldMk cId="46520857" sldId="309"/>
        </pc:sldMkLst>
      </pc:sldChg>
      <pc:sldChg chg="del">
        <pc:chgData name="Beate Weides" userId="S::beate.weides@dw.com::0e3d99c3-e00b-448e-8e45-38bae2afd104" providerId="AD" clId="Web-{C8D14876-540C-B413-DCC8-904A681478D1}" dt="2023-01-27T15:14:27.755" v="316"/>
        <pc:sldMkLst>
          <pc:docMk/>
          <pc:sldMk cId="4289501817" sldId="310"/>
        </pc:sldMkLst>
      </pc:sldChg>
      <pc:sldChg chg="del">
        <pc:chgData name="Beate Weides" userId="S::beate.weides@dw.com::0e3d99c3-e00b-448e-8e45-38bae2afd104" providerId="AD" clId="Web-{C8D14876-540C-B413-DCC8-904A681478D1}" dt="2023-01-27T15:14:27.755" v="315"/>
        <pc:sldMkLst>
          <pc:docMk/>
          <pc:sldMk cId="2078028926" sldId="311"/>
        </pc:sldMkLst>
      </pc:sldChg>
      <pc:sldChg chg="del">
        <pc:chgData name="Beate Weides" userId="S::beate.weides@dw.com::0e3d99c3-e00b-448e-8e45-38bae2afd104" providerId="AD" clId="Web-{C8D14876-540C-B413-DCC8-904A681478D1}" dt="2023-01-27T15:14:27.755" v="314"/>
        <pc:sldMkLst>
          <pc:docMk/>
          <pc:sldMk cId="1595212146" sldId="312"/>
        </pc:sldMkLst>
      </pc:sldChg>
      <pc:sldChg chg="del">
        <pc:chgData name="Beate Weides" userId="S::beate.weides@dw.com::0e3d99c3-e00b-448e-8e45-38bae2afd104" providerId="AD" clId="Web-{C8D14876-540C-B413-DCC8-904A681478D1}" dt="2023-01-27T15:14:27.755" v="313"/>
        <pc:sldMkLst>
          <pc:docMk/>
          <pc:sldMk cId="1953067849" sldId="313"/>
        </pc:sldMkLst>
      </pc:sldChg>
      <pc:sldChg chg="del">
        <pc:chgData name="Beate Weides" userId="S::beate.weides@dw.com::0e3d99c3-e00b-448e-8e45-38bae2afd104" providerId="AD" clId="Web-{C8D14876-540C-B413-DCC8-904A681478D1}" dt="2023-01-27T15:14:27.755" v="319"/>
        <pc:sldMkLst>
          <pc:docMk/>
          <pc:sldMk cId="645329853" sldId="314"/>
        </pc:sldMkLst>
      </pc:sldChg>
      <pc:sldChg chg="modSp">
        <pc:chgData name="Beate Weides" userId="S::beate.weides@dw.com::0e3d99c3-e00b-448e-8e45-38bae2afd104" providerId="AD" clId="Web-{C8D14876-540C-B413-DCC8-904A681478D1}" dt="2023-01-27T14:21:51.330" v="53" actId="20577"/>
        <pc:sldMkLst>
          <pc:docMk/>
          <pc:sldMk cId="4112088721" sldId="317"/>
        </pc:sldMkLst>
        <pc:spChg chg="mod">
          <ac:chgData name="Beate Weides" userId="S::beate.weides@dw.com::0e3d99c3-e00b-448e-8e45-38bae2afd104" providerId="AD" clId="Web-{C8D14876-540C-B413-DCC8-904A681478D1}" dt="2023-01-27T14:21:51.330" v="53" actId="20577"/>
          <ac:spMkLst>
            <pc:docMk/>
            <pc:sldMk cId="4112088721" sldId="317"/>
            <ac:spMk id="2" creationId="{4AB0EF7F-EA4E-4753-BD3E-85069C4E1538}"/>
          </ac:spMkLst>
        </pc:spChg>
        <pc:spChg chg="mod">
          <ac:chgData name="Beate Weides" userId="S::beate.weides@dw.com::0e3d99c3-e00b-448e-8e45-38bae2afd104" providerId="AD" clId="Web-{C8D14876-540C-B413-DCC8-904A681478D1}" dt="2023-01-27T14:21:40.595" v="51" actId="20577"/>
          <ac:spMkLst>
            <pc:docMk/>
            <pc:sldMk cId="4112088721" sldId="317"/>
            <ac:spMk id="3" creationId="{AC3D008F-5E9A-428C-9539-3871B792B884}"/>
          </ac:spMkLst>
        </pc:spChg>
      </pc:sldChg>
      <pc:sldChg chg="addSp delSp modSp add replId">
        <pc:chgData name="Beate Weides" userId="S::beate.weides@dw.com::0e3d99c3-e00b-448e-8e45-38bae2afd104" providerId="AD" clId="Web-{C8D14876-540C-B413-DCC8-904A681478D1}" dt="2023-01-27T14:47:19.088" v="111" actId="20577"/>
        <pc:sldMkLst>
          <pc:docMk/>
          <pc:sldMk cId="1625699893" sldId="321"/>
        </pc:sldMkLst>
        <pc:spChg chg="mod">
          <ac:chgData name="Beate Weides" userId="S::beate.weides@dw.com::0e3d99c3-e00b-448e-8e45-38bae2afd104" providerId="AD" clId="Web-{C8D14876-540C-B413-DCC8-904A681478D1}" dt="2023-01-27T14:40:24.213" v="63" actId="20577"/>
          <ac:spMkLst>
            <pc:docMk/>
            <pc:sldMk cId="1625699893" sldId="321"/>
            <ac:spMk id="2" creationId="{4AB0EF7F-EA4E-4753-BD3E-85069C4E1538}"/>
          </ac:spMkLst>
        </pc:spChg>
        <pc:spChg chg="mod">
          <ac:chgData name="Beate Weides" userId="S::beate.weides@dw.com::0e3d99c3-e00b-448e-8e45-38bae2afd104" providerId="AD" clId="Web-{C8D14876-540C-B413-DCC8-904A681478D1}" dt="2023-01-27T14:47:19.088" v="111" actId="20577"/>
          <ac:spMkLst>
            <pc:docMk/>
            <pc:sldMk cId="1625699893" sldId="321"/>
            <ac:spMk id="3" creationId="{AC3D008F-5E9A-428C-9539-3871B792B884}"/>
          </ac:spMkLst>
        </pc:spChg>
        <pc:spChg chg="add del mod">
          <ac:chgData name="Beate Weides" userId="S::beate.weides@dw.com::0e3d99c3-e00b-448e-8e45-38bae2afd104" providerId="AD" clId="Web-{C8D14876-540C-B413-DCC8-904A681478D1}" dt="2023-01-27T14:46:28.914" v="104"/>
          <ac:spMkLst>
            <pc:docMk/>
            <pc:sldMk cId="1625699893" sldId="321"/>
            <ac:spMk id="6" creationId="{64ECD2D1-99B4-D782-B804-CD2A4F0346D3}"/>
          </ac:spMkLst>
        </pc:spChg>
      </pc:sldChg>
      <pc:sldChg chg="addSp delSp modSp add replId">
        <pc:chgData name="Beate Weides" userId="S::beate.weides@dw.com::0e3d99c3-e00b-448e-8e45-38bae2afd104" providerId="AD" clId="Web-{C8D14876-540C-B413-DCC8-904A681478D1}" dt="2023-01-27T15:02:44.933" v="266" actId="14100"/>
        <pc:sldMkLst>
          <pc:docMk/>
          <pc:sldMk cId="1866055766" sldId="322"/>
        </pc:sldMkLst>
        <pc:spChg chg="mod">
          <ac:chgData name="Beate Weides" userId="S::beate.weides@dw.com::0e3d99c3-e00b-448e-8e45-38bae2afd104" providerId="AD" clId="Web-{C8D14876-540C-B413-DCC8-904A681478D1}" dt="2023-01-27T14:51:53.316" v="117" actId="20577"/>
          <ac:spMkLst>
            <pc:docMk/>
            <pc:sldMk cId="1866055766" sldId="322"/>
            <ac:spMk id="2" creationId="{4AB0EF7F-EA4E-4753-BD3E-85069C4E1538}"/>
          </ac:spMkLst>
        </pc:spChg>
        <pc:spChg chg="del">
          <ac:chgData name="Beate Weides" userId="S::beate.weides@dw.com::0e3d99c3-e00b-448e-8e45-38bae2afd104" providerId="AD" clId="Web-{C8D14876-540C-B413-DCC8-904A681478D1}" dt="2023-01-27T14:52:02.410" v="118"/>
          <ac:spMkLst>
            <pc:docMk/>
            <pc:sldMk cId="1866055766" sldId="322"/>
            <ac:spMk id="3" creationId="{AC3D008F-5E9A-428C-9539-3871B792B884}"/>
          </ac:spMkLst>
        </pc:spChg>
        <pc:spChg chg="add del mod">
          <ac:chgData name="Beate Weides" userId="S::beate.weides@dw.com::0e3d99c3-e00b-448e-8e45-38bae2afd104" providerId="AD" clId="Web-{C8D14876-540C-B413-DCC8-904A681478D1}" dt="2023-01-27T14:52:05.801" v="119"/>
          <ac:spMkLst>
            <pc:docMk/>
            <pc:sldMk cId="1866055766" sldId="322"/>
            <ac:spMk id="7" creationId="{319FAFDD-34A2-EB5A-B9B1-4AD9E4A6869C}"/>
          </ac:spMkLst>
        </pc:spChg>
        <pc:spChg chg="add mod">
          <ac:chgData name="Beate Weides" userId="S::beate.weides@dw.com::0e3d99c3-e00b-448e-8e45-38bae2afd104" providerId="AD" clId="Web-{C8D14876-540C-B413-DCC8-904A681478D1}" dt="2023-01-27T15:01:22.571" v="250" actId="1076"/>
          <ac:spMkLst>
            <pc:docMk/>
            <pc:sldMk cId="1866055766" sldId="322"/>
            <ac:spMk id="8" creationId="{5BEFE2AE-3BA4-5D10-1A7D-156A8F5DD3EB}"/>
          </ac:spMkLst>
        </pc:spChg>
        <pc:spChg chg="add mod">
          <ac:chgData name="Beate Weides" userId="S::beate.weides@dw.com::0e3d99c3-e00b-448e-8e45-38bae2afd104" providerId="AD" clId="Web-{C8D14876-540C-B413-DCC8-904A681478D1}" dt="2023-01-27T15:02:23.042" v="261" actId="1076"/>
          <ac:spMkLst>
            <pc:docMk/>
            <pc:sldMk cId="1866055766" sldId="322"/>
            <ac:spMk id="9" creationId="{6369D381-33FE-DCE9-D1E7-5A977210FF46}"/>
          </ac:spMkLst>
        </pc:spChg>
        <pc:spChg chg="add mod">
          <ac:chgData name="Beate Weides" userId="S::beate.weides@dw.com::0e3d99c3-e00b-448e-8e45-38bae2afd104" providerId="AD" clId="Web-{C8D14876-540C-B413-DCC8-904A681478D1}" dt="2023-01-27T15:01:17.727" v="249" actId="1076"/>
          <ac:spMkLst>
            <pc:docMk/>
            <pc:sldMk cId="1866055766" sldId="322"/>
            <ac:spMk id="10" creationId="{5D07E378-0D10-9AB7-6B21-B2EC693E8792}"/>
          </ac:spMkLst>
        </pc:spChg>
        <pc:spChg chg="add del mod">
          <ac:chgData name="Beate Weides" userId="S::beate.weides@dw.com::0e3d99c3-e00b-448e-8e45-38bae2afd104" providerId="AD" clId="Web-{C8D14876-540C-B413-DCC8-904A681478D1}" dt="2023-01-27T14:54:52.369" v="165"/>
          <ac:spMkLst>
            <pc:docMk/>
            <pc:sldMk cId="1866055766" sldId="322"/>
            <ac:spMk id="11" creationId="{EE79A733-D545-2BEF-2F60-DDEE2C354478}"/>
          </ac:spMkLst>
        </pc:spChg>
        <pc:spChg chg="add del mod">
          <ac:chgData name="Beate Weides" userId="S::beate.weides@dw.com::0e3d99c3-e00b-448e-8e45-38bae2afd104" providerId="AD" clId="Web-{C8D14876-540C-B413-DCC8-904A681478D1}" dt="2023-01-27T14:54:46.463" v="163"/>
          <ac:spMkLst>
            <pc:docMk/>
            <pc:sldMk cId="1866055766" sldId="322"/>
            <ac:spMk id="12" creationId="{DEE15CBC-D19A-4368-A0E7-1F874026B72E}"/>
          </ac:spMkLst>
        </pc:spChg>
        <pc:spChg chg="add mod">
          <ac:chgData name="Beate Weides" userId="S::beate.weides@dw.com::0e3d99c3-e00b-448e-8e45-38bae2afd104" providerId="AD" clId="Web-{C8D14876-540C-B413-DCC8-904A681478D1}" dt="2023-01-27T15:01:51.619" v="256" actId="1076"/>
          <ac:spMkLst>
            <pc:docMk/>
            <pc:sldMk cId="1866055766" sldId="322"/>
            <ac:spMk id="13" creationId="{D8B297BA-1629-F278-B3F0-47E25369C09D}"/>
          </ac:spMkLst>
        </pc:spChg>
        <pc:spChg chg="add mod">
          <ac:chgData name="Beate Weides" userId="S::beate.weides@dw.com::0e3d99c3-e00b-448e-8e45-38bae2afd104" providerId="AD" clId="Web-{C8D14876-540C-B413-DCC8-904A681478D1}" dt="2023-01-27T15:02:03.432" v="258" actId="1076"/>
          <ac:spMkLst>
            <pc:docMk/>
            <pc:sldMk cId="1866055766" sldId="322"/>
            <ac:spMk id="14" creationId="{99C2088B-EAEF-A19C-82D5-386DF9FC1D70}"/>
          </ac:spMkLst>
        </pc:spChg>
        <pc:spChg chg="add del">
          <ac:chgData name="Beate Weides" userId="S::beate.weides@dw.com::0e3d99c3-e00b-448e-8e45-38bae2afd104" providerId="AD" clId="Web-{C8D14876-540C-B413-DCC8-904A681478D1}" dt="2023-01-27T14:56:20.373" v="191"/>
          <ac:spMkLst>
            <pc:docMk/>
            <pc:sldMk cId="1866055766" sldId="322"/>
            <ac:spMk id="15" creationId="{E49D4AEC-F471-3DD8-7740-75B8E2911622}"/>
          </ac:spMkLst>
        </pc:spChg>
        <pc:spChg chg="add del mod">
          <ac:chgData name="Beate Weides" userId="S::beate.weides@dw.com::0e3d99c3-e00b-448e-8e45-38bae2afd104" providerId="AD" clId="Web-{C8D14876-540C-B413-DCC8-904A681478D1}" dt="2023-01-27T14:57:15.062" v="202"/>
          <ac:spMkLst>
            <pc:docMk/>
            <pc:sldMk cId="1866055766" sldId="322"/>
            <ac:spMk id="16" creationId="{C307808B-6313-6D22-5B25-7F97F82F05C9}"/>
          </ac:spMkLst>
        </pc:spChg>
        <pc:spChg chg="add mod">
          <ac:chgData name="Beate Weides" userId="S::beate.weides@dw.com::0e3d99c3-e00b-448e-8e45-38bae2afd104" providerId="AD" clId="Web-{C8D14876-540C-B413-DCC8-904A681478D1}" dt="2023-01-27T15:02:44.933" v="266" actId="14100"/>
          <ac:spMkLst>
            <pc:docMk/>
            <pc:sldMk cId="1866055766" sldId="322"/>
            <ac:spMk id="17" creationId="{326282DE-4B8E-269E-4D76-EBE3D72A4DEE}"/>
          </ac:spMkLst>
        </pc:spChg>
        <pc:spChg chg="add mod">
          <ac:chgData name="Beate Weides" userId="S::beate.weides@dw.com::0e3d99c3-e00b-448e-8e45-38bae2afd104" providerId="AD" clId="Web-{C8D14876-540C-B413-DCC8-904A681478D1}" dt="2023-01-27T15:02:28.058" v="262" actId="1076"/>
          <ac:spMkLst>
            <pc:docMk/>
            <pc:sldMk cId="1866055766" sldId="322"/>
            <ac:spMk id="18" creationId="{1CAF7B80-B2AC-5D2D-76BE-9228F2BEC283}"/>
          </ac:spMkLst>
        </pc:spChg>
        <pc:spChg chg="add del mod">
          <ac:chgData name="Beate Weides" userId="S::beate.weides@dw.com::0e3d99c3-e00b-448e-8e45-38bae2afd104" providerId="AD" clId="Web-{C8D14876-540C-B413-DCC8-904A681478D1}" dt="2023-01-27T15:00:27.522" v="243"/>
          <ac:spMkLst>
            <pc:docMk/>
            <pc:sldMk cId="1866055766" sldId="322"/>
            <ac:spMk id="19" creationId="{7F803CFF-8F30-0A11-3292-DC5DA1FA1A38}"/>
          </ac:spMkLst>
        </pc:spChg>
        <pc:spChg chg="add mod">
          <ac:chgData name="Beate Weides" userId="S::beate.weides@dw.com::0e3d99c3-e00b-448e-8e45-38bae2afd104" providerId="AD" clId="Web-{C8D14876-540C-B413-DCC8-904A681478D1}" dt="2023-01-27T15:02:36.527" v="264" actId="1076"/>
          <ac:spMkLst>
            <pc:docMk/>
            <pc:sldMk cId="1866055766" sldId="322"/>
            <ac:spMk id="20" creationId="{BF11F3AB-A3C9-EBD9-30AE-B367A4872466}"/>
          </ac:spMkLst>
        </pc:spChg>
      </pc:sldChg>
      <pc:sldChg chg="modSp add ord replId">
        <pc:chgData name="Beate Weides" userId="S::beate.weides@dw.com::0e3d99c3-e00b-448e-8e45-38bae2afd104" providerId="AD" clId="Web-{C8D14876-540C-B413-DCC8-904A681478D1}" dt="2023-01-27T15:04:55.594" v="275" actId="20577"/>
        <pc:sldMkLst>
          <pc:docMk/>
          <pc:sldMk cId="3082652159" sldId="323"/>
        </pc:sldMkLst>
        <pc:spChg chg="mod">
          <ac:chgData name="Beate Weides" userId="S::beate.weides@dw.com::0e3d99c3-e00b-448e-8e45-38bae2afd104" providerId="AD" clId="Web-{C8D14876-540C-B413-DCC8-904A681478D1}" dt="2023-01-27T15:04:55.594" v="275" actId="20577"/>
          <ac:spMkLst>
            <pc:docMk/>
            <pc:sldMk cId="3082652159" sldId="323"/>
            <ac:spMk id="3" creationId="{00000000-0000-0000-0000-000000000000}"/>
          </ac:spMkLst>
        </pc:spChg>
      </pc:sldChg>
      <pc:sldChg chg="modSp add replId">
        <pc:chgData name="Beate Weides" userId="S::beate.weides@dw.com::0e3d99c3-e00b-448e-8e45-38bae2afd104" providerId="AD" clId="Web-{C8D14876-540C-B413-DCC8-904A681478D1}" dt="2023-01-27T15:12:58.268" v="288" actId="20577"/>
        <pc:sldMkLst>
          <pc:docMk/>
          <pc:sldMk cId="3185480011" sldId="324"/>
        </pc:sldMkLst>
        <pc:spChg chg="mod">
          <ac:chgData name="Beate Weides" userId="S::beate.weides@dw.com::0e3d99c3-e00b-448e-8e45-38bae2afd104" providerId="AD" clId="Web-{C8D14876-540C-B413-DCC8-904A681478D1}" dt="2023-01-27T15:12:58.268" v="288" actId="20577"/>
          <ac:spMkLst>
            <pc:docMk/>
            <pc:sldMk cId="3185480011" sldId="324"/>
            <ac:spMk id="2" creationId="{0E96800C-005F-4241-8FE0-8F20D51D25AF}"/>
          </ac:spMkLst>
        </pc:spChg>
      </pc:sldChg>
      <pc:sldChg chg="modSp add replId">
        <pc:chgData name="Beate Weides" userId="S::beate.weides@dw.com::0e3d99c3-e00b-448e-8e45-38bae2afd104" providerId="AD" clId="Web-{C8D14876-540C-B413-DCC8-904A681478D1}" dt="2023-01-27T15:13:14.503" v="297" actId="20577"/>
        <pc:sldMkLst>
          <pc:docMk/>
          <pc:sldMk cId="1241227365" sldId="325"/>
        </pc:sldMkLst>
        <pc:spChg chg="mod">
          <ac:chgData name="Beate Weides" userId="S::beate.weides@dw.com::0e3d99c3-e00b-448e-8e45-38bae2afd104" providerId="AD" clId="Web-{C8D14876-540C-B413-DCC8-904A681478D1}" dt="2023-01-27T15:13:05.190" v="294" actId="20577"/>
          <ac:spMkLst>
            <pc:docMk/>
            <pc:sldMk cId="1241227365" sldId="325"/>
            <ac:spMk id="2" creationId="{0E96800C-005F-4241-8FE0-8F20D51D25AF}"/>
          </ac:spMkLst>
        </pc:spChg>
        <pc:spChg chg="mod">
          <ac:chgData name="Beate Weides" userId="S::beate.weides@dw.com::0e3d99c3-e00b-448e-8e45-38bae2afd104" providerId="AD" clId="Web-{C8D14876-540C-B413-DCC8-904A681478D1}" dt="2023-01-27T15:13:14.503" v="297" actId="20577"/>
          <ac:spMkLst>
            <pc:docMk/>
            <pc:sldMk cId="1241227365" sldId="325"/>
            <ac:spMk id="3" creationId="{F09A0804-F67A-4879-A09C-C8E952C5A627}"/>
          </ac:spMkLst>
        </pc:spChg>
      </pc:sldChg>
      <pc:sldChg chg="modSp add replId">
        <pc:chgData name="Beate Weides" userId="S::beate.weides@dw.com::0e3d99c3-e00b-448e-8e45-38bae2afd104" providerId="AD" clId="Web-{C8D14876-540C-B413-DCC8-904A681478D1}" dt="2023-01-27T15:13:56.129" v="301" actId="20577"/>
        <pc:sldMkLst>
          <pc:docMk/>
          <pc:sldMk cId="3656375054" sldId="326"/>
        </pc:sldMkLst>
        <pc:spChg chg="mod">
          <ac:chgData name="Beate Weides" userId="S::beate.weides@dw.com::0e3d99c3-e00b-448e-8e45-38bae2afd104" providerId="AD" clId="Web-{C8D14876-540C-B413-DCC8-904A681478D1}" dt="2023-01-27T15:13:51.629" v="299" actId="20577"/>
          <ac:spMkLst>
            <pc:docMk/>
            <pc:sldMk cId="3656375054" sldId="326"/>
            <ac:spMk id="2" creationId="{0E96800C-005F-4241-8FE0-8F20D51D25AF}"/>
          </ac:spMkLst>
        </pc:spChg>
        <pc:spChg chg="mod">
          <ac:chgData name="Beate Weides" userId="S::beate.weides@dw.com::0e3d99c3-e00b-448e-8e45-38bae2afd104" providerId="AD" clId="Web-{C8D14876-540C-B413-DCC8-904A681478D1}" dt="2023-01-27T15:13:56.129" v="301" actId="20577"/>
          <ac:spMkLst>
            <pc:docMk/>
            <pc:sldMk cId="3656375054" sldId="326"/>
            <ac:spMk id="3" creationId="{F09A0804-F67A-4879-A09C-C8E952C5A627}"/>
          </ac:spMkLst>
        </pc:spChg>
      </pc:sldChg>
      <pc:sldChg chg="add ord replId">
        <pc:chgData name="Beate Weides" userId="S::beate.weides@dw.com::0e3d99c3-e00b-448e-8e45-38bae2afd104" providerId="AD" clId="Web-{C8D14876-540C-B413-DCC8-904A681478D1}" dt="2023-01-27T15:14:08.958" v="303"/>
        <pc:sldMkLst>
          <pc:docMk/>
          <pc:sldMk cId="3679505200" sldId="327"/>
        </pc:sldMkLst>
      </pc:sldChg>
    </pc:docChg>
  </pc:docChgLst>
  <pc:docChgLst>
    <pc:chgData name="Beate Weides" userId="0e3d99c3-e00b-448e-8e45-38bae2afd104" providerId="ADAL" clId="{002893CC-3604-CE41-9836-79A1F8DDC425}"/>
    <pc:docChg chg="modSld">
      <pc:chgData name="Beate Weides" userId="0e3d99c3-e00b-448e-8e45-38bae2afd104" providerId="ADAL" clId="{002893CC-3604-CE41-9836-79A1F8DDC425}" dt="2023-03-27T15:54:02.225" v="52" actId="1076"/>
      <pc:docMkLst>
        <pc:docMk/>
      </pc:docMkLst>
      <pc:sldChg chg="modSp mod">
        <pc:chgData name="Beate Weides" userId="0e3d99c3-e00b-448e-8e45-38bae2afd104" providerId="ADAL" clId="{002893CC-3604-CE41-9836-79A1F8DDC425}" dt="2023-03-27T15:54:02.225" v="52" actId="1076"/>
        <pc:sldMkLst>
          <pc:docMk/>
          <pc:sldMk cId="1257674104" sldId="275"/>
        </pc:sldMkLst>
        <pc:spChg chg="mod">
          <ac:chgData name="Beate Weides" userId="0e3d99c3-e00b-448e-8e45-38bae2afd104" providerId="ADAL" clId="{002893CC-3604-CE41-9836-79A1F8DDC425}" dt="2023-03-27T15:52:29.725" v="18" actId="14100"/>
          <ac:spMkLst>
            <pc:docMk/>
            <pc:sldMk cId="1257674104" sldId="275"/>
            <ac:spMk id="2" creationId="{1D6CB471-CD41-430C-85DB-B61236AF2AED}"/>
          </ac:spMkLst>
        </pc:spChg>
        <pc:spChg chg="mod">
          <ac:chgData name="Beate Weides" userId="0e3d99c3-e00b-448e-8e45-38bae2afd104" providerId="ADAL" clId="{002893CC-3604-CE41-9836-79A1F8DDC425}" dt="2023-03-27T15:54:02.225" v="52" actId="1076"/>
          <ac:spMkLst>
            <pc:docMk/>
            <pc:sldMk cId="1257674104" sldId="275"/>
            <ac:spMk id="3" creationId="{F8EA7F1A-A20B-46F0-A344-F5B2547EC113}"/>
          </ac:spMkLst>
        </pc:spChg>
      </pc:sldChg>
    </pc:docChg>
  </pc:docChgLst>
  <pc:docChgLst>
    <pc:chgData name="Beate Weides" userId="S::beate.weides@dw.com::0e3d99c3-e00b-448e-8e45-38bae2afd104" providerId="AD" clId="Web-{CDBF83F1-1FDF-FD90-3E26-942867ECAD0B}"/>
    <pc:docChg chg="modSld">
      <pc:chgData name="Beate Weides" userId="S::beate.weides@dw.com::0e3d99c3-e00b-448e-8e45-38bae2afd104" providerId="AD" clId="Web-{CDBF83F1-1FDF-FD90-3E26-942867ECAD0B}" dt="2023-04-08T17:27:29.823" v="2" actId="20577"/>
      <pc:docMkLst>
        <pc:docMk/>
      </pc:docMkLst>
      <pc:sldChg chg="modSp">
        <pc:chgData name="Beate Weides" userId="S::beate.weides@dw.com::0e3d99c3-e00b-448e-8e45-38bae2afd104" providerId="AD" clId="Web-{CDBF83F1-1FDF-FD90-3E26-942867ECAD0B}" dt="2023-04-08T17:27:29.823" v="2" actId="20577"/>
        <pc:sldMkLst>
          <pc:docMk/>
          <pc:sldMk cId="464800649" sldId="333"/>
        </pc:sldMkLst>
        <pc:spChg chg="mod">
          <ac:chgData name="Beate Weides" userId="S::beate.weides@dw.com::0e3d99c3-e00b-448e-8e45-38bae2afd104" providerId="AD" clId="Web-{CDBF83F1-1FDF-FD90-3E26-942867ECAD0B}" dt="2023-04-08T17:27:29.823" v="2" actId="20577"/>
          <ac:spMkLst>
            <pc:docMk/>
            <pc:sldMk cId="464800649" sldId="333"/>
            <ac:spMk id="3" creationId="{AC3D008F-5E9A-428C-9539-3871B792B884}"/>
          </ac:spMkLst>
        </pc:spChg>
      </pc:sldChg>
    </pc:docChg>
  </pc:docChgLst>
  <pc:docChgLst>
    <pc:chgData name="Beate Weides" userId="S::beate.weides@dw.com::0e3d99c3-e00b-448e-8e45-38bae2afd104" providerId="AD" clId="Web-{C451E6C2-6179-75B1-F690-9B7C4C847ED4}"/>
    <pc:docChg chg="modSld">
      <pc:chgData name="Beate Weides" userId="S::beate.weides@dw.com::0e3d99c3-e00b-448e-8e45-38bae2afd104" providerId="AD" clId="Web-{C451E6C2-6179-75B1-F690-9B7C4C847ED4}" dt="2023-04-10T18:47:33.835" v="3"/>
      <pc:docMkLst>
        <pc:docMk/>
      </pc:docMkLst>
      <pc:sldChg chg="modSp">
        <pc:chgData name="Beate Weides" userId="S::beate.weides@dw.com::0e3d99c3-e00b-448e-8e45-38bae2afd104" providerId="AD" clId="Web-{C451E6C2-6179-75B1-F690-9B7C4C847ED4}" dt="2023-04-10T18:47:01.692" v="1" actId="20577"/>
        <pc:sldMkLst>
          <pc:docMk/>
          <pc:sldMk cId="4112088721" sldId="317"/>
        </pc:sldMkLst>
        <pc:spChg chg="mod">
          <ac:chgData name="Beate Weides" userId="S::beate.weides@dw.com::0e3d99c3-e00b-448e-8e45-38bae2afd104" providerId="AD" clId="Web-{C451E6C2-6179-75B1-F690-9B7C4C847ED4}" dt="2023-04-10T18:47:01.692" v="1" actId="20577"/>
          <ac:spMkLst>
            <pc:docMk/>
            <pc:sldMk cId="4112088721" sldId="317"/>
            <ac:spMk id="3" creationId="{AC3D008F-5E9A-428C-9539-3871B792B884}"/>
          </ac:spMkLst>
        </pc:spChg>
      </pc:sldChg>
      <pc:sldChg chg="modSp">
        <pc:chgData name="Beate Weides" userId="S::beate.weides@dw.com::0e3d99c3-e00b-448e-8e45-38bae2afd104" providerId="AD" clId="Web-{C451E6C2-6179-75B1-F690-9B7C4C847ED4}" dt="2023-04-10T18:47:33.835" v="3"/>
        <pc:sldMkLst>
          <pc:docMk/>
          <pc:sldMk cId="1866055766" sldId="322"/>
        </pc:sldMkLst>
        <pc:spChg chg="mod">
          <ac:chgData name="Beate Weides" userId="S::beate.weides@dw.com::0e3d99c3-e00b-448e-8e45-38bae2afd104" providerId="AD" clId="Web-{C451E6C2-6179-75B1-F690-9B7C4C847ED4}" dt="2023-04-10T18:47:28.804" v="2"/>
          <ac:spMkLst>
            <pc:docMk/>
            <pc:sldMk cId="1866055766" sldId="322"/>
            <ac:spMk id="8" creationId="{5BEFE2AE-3BA4-5D10-1A7D-156A8F5DD3EB}"/>
          </ac:spMkLst>
        </pc:spChg>
        <pc:spChg chg="mod">
          <ac:chgData name="Beate Weides" userId="S::beate.weides@dw.com::0e3d99c3-e00b-448e-8e45-38bae2afd104" providerId="AD" clId="Web-{C451E6C2-6179-75B1-F690-9B7C4C847ED4}" dt="2023-04-10T18:47:33.835" v="3"/>
          <ac:spMkLst>
            <pc:docMk/>
            <pc:sldMk cId="1866055766" sldId="322"/>
            <ac:spMk id="9" creationId="{6369D381-33FE-DCE9-D1E7-5A977210FF46}"/>
          </ac:spMkLst>
        </pc:spChg>
      </pc:sldChg>
    </pc:docChg>
  </pc:docChgLst>
  <pc:docChgLst>
    <pc:chgData name="Beate Weides" userId="0e3d99c3-e00b-448e-8e45-38bae2afd104" providerId="ADAL" clId="{03F96536-EECC-3E47-AB2D-69E935D1ABE7}"/>
    <pc:docChg chg="undo custSel modSld">
      <pc:chgData name="Beate Weides" userId="0e3d99c3-e00b-448e-8e45-38bae2afd104" providerId="ADAL" clId="{03F96536-EECC-3E47-AB2D-69E935D1ABE7}" dt="2023-04-16T12:04:58.855" v="13" actId="2711"/>
      <pc:docMkLst>
        <pc:docMk/>
      </pc:docMkLst>
      <pc:sldChg chg="modSp mod">
        <pc:chgData name="Beate Weides" userId="0e3d99c3-e00b-448e-8e45-38bae2afd104" providerId="ADAL" clId="{03F96536-EECC-3E47-AB2D-69E935D1ABE7}" dt="2023-04-16T11:59:19.252" v="3" actId="207"/>
        <pc:sldMkLst>
          <pc:docMk/>
          <pc:sldMk cId="578945571" sldId="277"/>
        </pc:sldMkLst>
        <pc:spChg chg="mod">
          <ac:chgData name="Beate Weides" userId="0e3d99c3-e00b-448e-8e45-38bae2afd104" providerId="ADAL" clId="{03F96536-EECC-3E47-AB2D-69E935D1ABE7}" dt="2023-04-16T11:59:19.252" v="3" actId="207"/>
          <ac:spMkLst>
            <pc:docMk/>
            <pc:sldMk cId="578945571" sldId="277"/>
            <ac:spMk id="3" creationId="{AC3D008F-5E9A-428C-9539-3871B792B884}"/>
          </ac:spMkLst>
        </pc:spChg>
      </pc:sldChg>
      <pc:sldChg chg="modSp mod">
        <pc:chgData name="Beate Weides" userId="0e3d99c3-e00b-448e-8e45-38bae2afd104" providerId="ADAL" clId="{03F96536-EECC-3E47-AB2D-69E935D1ABE7}" dt="2023-04-16T12:00:36.631" v="5" actId="207"/>
        <pc:sldMkLst>
          <pc:docMk/>
          <pc:sldMk cId="2015322638" sldId="318"/>
        </pc:sldMkLst>
        <pc:spChg chg="mod">
          <ac:chgData name="Beate Weides" userId="0e3d99c3-e00b-448e-8e45-38bae2afd104" providerId="ADAL" clId="{03F96536-EECC-3E47-AB2D-69E935D1ABE7}" dt="2023-04-16T12:00:36.631" v="5" actId="207"/>
          <ac:spMkLst>
            <pc:docMk/>
            <pc:sldMk cId="2015322638" sldId="318"/>
            <ac:spMk id="3" creationId="{AC3D008F-5E9A-428C-9539-3871B792B884}"/>
          </ac:spMkLst>
        </pc:spChg>
      </pc:sldChg>
      <pc:sldChg chg="modSp mod">
        <pc:chgData name="Beate Weides" userId="0e3d99c3-e00b-448e-8e45-38bae2afd104" providerId="ADAL" clId="{03F96536-EECC-3E47-AB2D-69E935D1ABE7}" dt="2023-04-16T12:00:28.154" v="4" actId="207"/>
        <pc:sldMkLst>
          <pc:docMk/>
          <pc:sldMk cId="1168038215" sldId="328"/>
        </pc:sldMkLst>
        <pc:spChg chg="mod">
          <ac:chgData name="Beate Weides" userId="0e3d99c3-e00b-448e-8e45-38bae2afd104" providerId="ADAL" clId="{03F96536-EECC-3E47-AB2D-69E935D1ABE7}" dt="2023-04-16T12:00:28.154" v="4" actId="207"/>
          <ac:spMkLst>
            <pc:docMk/>
            <pc:sldMk cId="1168038215" sldId="328"/>
            <ac:spMk id="3" creationId="{AC3D008F-5E9A-428C-9539-3871B792B884}"/>
          </ac:spMkLst>
        </pc:spChg>
      </pc:sldChg>
      <pc:sldChg chg="modSp mod">
        <pc:chgData name="Beate Weides" userId="0e3d99c3-e00b-448e-8e45-38bae2afd104" providerId="ADAL" clId="{03F96536-EECC-3E47-AB2D-69E935D1ABE7}" dt="2023-04-16T11:59:04.731" v="2" actId="1076"/>
        <pc:sldMkLst>
          <pc:docMk/>
          <pc:sldMk cId="131799147" sldId="332"/>
        </pc:sldMkLst>
        <pc:spChg chg="mod">
          <ac:chgData name="Beate Weides" userId="0e3d99c3-e00b-448e-8e45-38bae2afd104" providerId="ADAL" clId="{03F96536-EECC-3E47-AB2D-69E935D1ABE7}" dt="2023-04-16T11:59:04.731" v="2" actId="1076"/>
          <ac:spMkLst>
            <pc:docMk/>
            <pc:sldMk cId="131799147" sldId="332"/>
            <ac:spMk id="3" creationId="{AC3D008F-5E9A-428C-9539-3871B792B884}"/>
          </ac:spMkLst>
        </pc:spChg>
        <pc:spChg chg="mod">
          <ac:chgData name="Beate Weides" userId="0e3d99c3-e00b-448e-8e45-38bae2afd104" providerId="ADAL" clId="{03F96536-EECC-3E47-AB2D-69E935D1ABE7}" dt="2023-04-16T11:58:58.437" v="1" actId="207"/>
          <ac:spMkLst>
            <pc:docMk/>
            <pc:sldMk cId="131799147" sldId="332"/>
            <ac:spMk id="7" creationId="{225616F5-0E1C-5CBD-58F0-089ACD447B81}"/>
          </ac:spMkLst>
        </pc:spChg>
      </pc:sldChg>
      <pc:sldChg chg="modNotesTx">
        <pc:chgData name="Beate Weides" userId="0e3d99c3-e00b-448e-8e45-38bae2afd104" providerId="ADAL" clId="{03F96536-EECC-3E47-AB2D-69E935D1ABE7}" dt="2023-04-16T12:01:24.816" v="6" actId="207"/>
        <pc:sldMkLst>
          <pc:docMk/>
          <pc:sldMk cId="464800649" sldId="333"/>
        </pc:sldMkLst>
      </pc:sldChg>
      <pc:sldChg chg="modSp mod modNotesTx">
        <pc:chgData name="Beate Weides" userId="0e3d99c3-e00b-448e-8e45-38bae2afd104" providerId="ADAL" clId="{03F96536-EECC-3E47-AB2D-69E935D1ABE7}" dt="2023-04-16T12:04:58.855" v="13" actId="2711"/>
        <pc:sldMkLst>
          <pc:docMk/>
          <pc:sldMk cId="3276470796" sldId="334"/>
        </pc:sldMkLst>
        <pc:spChg chg="mod">
          <ac:chgData name="Beate Weides" userId="0e3d99c3-e00b-448e-8e45-38bae2afd104" providerId="ADAL" clId="{03F96536-EECC-3E47-AB2D-69E935D1ABE7}" dt="2023-04-16T12:03:46.905" v="11"/>
          <ac:spMkLst>
            <pc:docMk/>
            <pc:sldMk cId="3276470796" sldId="334"/>
            <ac:spMk id="2" creationId="{4AB0EF7F-EA4E-4753-BD3E-85069C4E15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395E8-7871-B946-A044-0B909A61BB15}" type="datetimeFigureOut">
              <a:rPr lang="de-DE" smtClean="0"/>
              <a:t>16.04.23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CE4770-25AD-3B47-845E-BF1A37AE5567}" type="slidenum">
              <a:rPr lang="de-DE" smtClean="0"/>
              <a:t>‹Nr.›</a:t>
            </a:fld>
            <a:endParaRPr lang="de-DE"/>
          </a:p>
        </p:txBody>
      </p:sp>
    </p:spTree>
    <p:extLst>
      <p:ext uri="{BB962C8B-B14F-4D97-AF65-F5344CB8AC3E}">
        <p14:creationId xmlns:p14="http://schemas.microsoft.com/office/powerpoint/2010/main" val="634423822"/>
      </p:ext>
    </p:extLst>
  </p:cSld>
  <p:clrMap bg1="lt1" tx1="dk1" bg2="lt2" tx2="dk2" accent1="accent1" accent2="accent2" accent3="accent3" accent4="accent4" accent5="accent5" accent6="accent6" hlink="hlink" folHlink="folHlink"/>
  <p:notesStyle>
    <a:lvl1pPr marL="0" algn="l" defTabSz="1828709" rtl="0" eaLnBrk="1" latinLnBrk="0" hangingPunct="1">
      <a:defRPr sz="2400" kern="1200">
        <a:solidFill>
          <a:schemeClr val="tx1"/>
        </a:solidFill>
        <a:latin typeface="+mn-lt"/>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mithgeigergroup.com/solutions-journalism-research-from-smithgeiger/"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sjn-static.s3.amazonaws.com/SmithGeiger-PressRelease.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2CE4770-25AD-3B47-845E-BF1A37AE5567}" type="slidenum">
              <a:rPr lang="de-DE" smtClean="0"/>
              <a:t>1</a:t>
            </a:fld>
            <a:endParaRPr lang="de-DE"/>
          </a:p>
        </p:txBody>
      </p:sp>
    </p:spTree>
    <p:extLst>
      <p:ext uri="{BB962C8B-B14F-4D97-AF65-F5344CB8AC3E}">
        <p14:creationId xmlns:p14="http://schemas.microsoft.com/office/powerpoint/2010/main" val="2795675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2CE4770-25AD-3B47-845E-BF1A37AE5567}" type="slidenum">
              <a:rPr lang="de-DE" smtClean="0"/>
              <a:t>13</a:t>
            </a:fld>
            <a:endParaRPr lang="de-DE"/>
          </a:p>
        </p:txBody>
      </p:sp>
    </p:spTree>
    <p:extLst>
      <p:ext uri="{BB962C8B-B14F-4D97-AF65-F5344CB8AC3E}">
        <p14:creationId xmlns:p14="http://schemas.microsoft.com/office/powerpoint/2010/main" val="117230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600"/>
              <a:buFontTx/>
              <a:buNone/>
            </a:pPr>
            <a:r>
              <a:rPr lang="de-DE" b="1" i="0" dirty="0">
                <a:solidFill>
                  <a:srgbClr val="5D676F"/>
                </a:solidFill>
                <a:effectLst/>
                <a:latin typeface="Libre Franklin" pitchFamily="2" charset="77"/>
              </a:rPr>
              <a:t>The </a:t>
            </a:r>
            <a:r>
              <a:rPr lang="de-DE" b="1" i="0" dirty="0" err="1">
                <a:solidFill>
                  <a:srgbClr val="5D676F"/>
                </a:solidFill>
                <a:effectLst/>
                <a:latin typeface="Libre Franklin" pitchFamily="2" charset="77"/>
              </a:rPr>
              <a:t>keys</a:t>
            </a:r>
            <a:r>
              <a:rPr lang="de-DE" b="1" i="0" dirty="0">
                <a:solidFill>
                  <a:srgbClr val="5D676F"/>
                </a:solidFill>
                <a:effectLst/>
                <a:latin typeface="Libre Franklin" pitchFamily="2" charset="77"/>
              </a:rPr>
              <a:t> </a:t>
            </a:r>
            <a:r>
              <a:rPr lang="de-DE" b="1" i="0" dirty="0" err="1">
                <a:solidFill>
                  <a:srgbClr val="5D676F"/>
                </a:solidFill>
                <a:effectLst/>
                <a:latin typeface="Libre Franklin" pitchFamily="2" charset="77"/>
              </a:rPr>
              <a:t>to</a:t>
            </a:r>
            <a:r>
              <a:rPr lang="de-DE" b="1" i="0" dirty="0">
                <a:solidFill>
                  <a:srgbClr val="5D676F"/>
                </a:solidFill>
                <a:effectLst/>
                <a:latin typeface="Libre Franklin" pitchFamily="2" charset="77"/>
              </a:rPr>
              <a:t> powerful </a:t>
            </a:r>
            <a:r>
              <a:rPr lang="de-DE" b="1" i="0" dirty="0" err="1">
                <a:solidFill>
                  <a:srgbClr val="5D676F"/>
                </a:solidFill>
                <a:effectLst/>
                <a:latin typeface="Libre Franklin" pitchFamily="2" charset="77"/>
              </a:rPr>
              <a:t>solutions</a:t>
            </a:r>
            <a:r>
              <a:rPr lang="de-DE" b="1" i="0" dirty="0">
                <a:solidFill>
                  <a:srgbClr val="5D676F"/>
                </a:solidFill>
                <a:effectLst/>
                <a:latin typeface="Libre Franklin" pitchFamily="2" charset="77"/>
              </a:rPr>
              <a:t> </a:t>
            </a:r>
            <a:r>
              <a:rPr lang="de-DE" b="1" i="0" dirty="0" err="1">
                <a:solidFill>
                  <a:srgbClr val="5D676F"/>
                </a:solidFill>
                <a:effectLst/>
                <a:latin typeface="Libre Franklin" pitchFamily="2" charset="77"/>
              </a:rPr>
              <a:t>journalism</a:t>
            </a:r>
            <a:r>
              <a:rPr lang="de-DE" b="0" i="0" dirty="0">
                <a:solidFill>
                  <a:srgbClr val="5D676F"/>
                </a:solidFill>
                <a:effectLst/>
                <a:latin typeface="Libre Franklin" pitchFamily="2" charset="77"/>
              </a:rPr>
              <a:t>. Murray, Caroline and </a:t>
            </a:r>
            <a:r>
              <a:rPr lang="de-DE" b="0" i="0" dirty="0" err="1">
                <a:solidFill>
                  <a:srgbClr val="5D676F"/>
                </a:solidFill>
                <a:effectLst/>
                <a:latin typeface="Libre Franklin" pitchFamily="2" charset="77"/>
              </a:rPr>
              <a:t>Stroud</a:t>
            </a:r>
            <a:r>
              <a:rPr lang="de-DE" b="0" i="0" dirty="0">
                <a:solidFill>
                  <a:srgbClr val="5D676F"/>
                </a:solidFill>
                <a:effectLst/>
                <a:latin typeface="Libre Franklin" pitchFamily="2" charset="77"/>
              </a:rPr>
              <a:t>, Natalie </a:t>
            </a:r>
            <a:r>
              <a:rPr lang="de-DE" b="0" i="0" dirty="0" err="1">
                <a:solidFill>
                  <a:srgbClr val="5D676F"/>
                </a:solidFill>
                <a:effectLst/>
                <a:latin typeface="Libre Franklin" pitchFamily="2" charset="77"/>
              </a:rPr>
              <a:t>Jomini</a:t>
            </a:r>
            <a:r>
              <a:rPr lang="de-DE" b="0" i="0" dirty="0">
                <a:solidFill>
                  <a:srgbClr val="5D676F"/>
                </a:solidFill>
                <a:effectLst/>
                <a:latin typeface="Libre Franklin" pitchFamily="2" charset="77"/>
              </a:rPr>
              <a:t>. (2019, August). </a:t>
            </a:r>
            <a:r>
              <a:rPr lang="de-DE" b="0" i="1" dirty="0">
                <a:solidFill>
                  <a:srgbClr val="5D676F"/>
                </a:solidFill>
                <a:effectLst/>
                <a:latin typeface="Libre Franklin" pitchFamily="2" charset="77"/>
              </a:rPr>
              <a:t>Center </a:t>
            </a:r>
            <a:r>
              <a:rPr lang="de-DE" b="0" i="1" dirty="0" err="1">
                <a:solidFill>
                  <a:srgbClr val="5D676F"/>
                </a:solidFill>
                <a:effectLst/>
                <a:latin typeface="Libre Franklin" pitchFamily="2" charset="77"/>
              </a:rPr>
              <a:t>for</a:t>
            </a:r>
            <a:r>
              <a:rPr lang="de-DE" b="0" i="1" dirty="0">
                <a:solidFill>
                  <a:srgbClr val="5D676F"/>
                </a:solidFill>
                <a:effectLst/>
                <a:latin typeface="Libre Franklin" pitchFamily="2" charset="77"/>
              </a:rPr>
              <a:t> Media Engagement</a:t>
            </a:r>
            <a:r>
              <a:rPr lang="de-DE" b="0" i="0" dirty="0">
                <a:solidFill>
                  <a:srgbClr val="5D676F"/>
                </a:solidFill>
                <a:effectLst/>
                <a:latin typeface="Libre Franklin" pitchFamily="2" charset="77"/>
              </a:rPr>
              <a:t>. </a:t>
            </a:r>
          </a:p>
          <a:p>
            <a:pPr marL="0" lvl="0" indent="0" algn="l" rtl="0">
              <a:lnSpc>
                <a:spcPct val="100000"/>
              </a:lnSpc>
              <a:spcBef>
                <a:spcPts val="0"/>
              </a:spcBef>
              <a:spcAft>
                <a:spcPts val="0"/>
              </a:spcAft>
              <a:buClr>
                <a:schemeClr val="dk1"/>
              </a:buClr>
              <a:buSzPts val="1600"/>
              <a:buFontTx/>
              <a:buNone/>
            </a:pPr>
            <a:r>
              <a:rPr lang="de-DE" b="1" i="0" dirty="0">
                <a:solidFill>
                  <a:srgbClr val="5D676F"/>
                </a:solidFill>
                <a:effectLst/>
                <a:latin typeface="Libre Franklin" pitchFamily="2" charset="77"/>
              </a:rPr>
              <a:t>https://</a:t>
            </a:r>
            <a:r>
              <a:rPr lang="de-DE" b="1" i="0" dirty="0" err="1">
                <a:solidFill>
                  <a:srgbClr val="5D676F"/>
                </a:solidFill>
                <a:effectLst/>
                <a:latin typeface="Libre Franklin" pitchFamily="2" charset="77"/>
              </a:rPr>
              <a:t>mediaengagement.org</a:t>
            </a:r>
            <a:r>
              <a:rPr lang="de-DE" b="1" i="0" dirty="0">
                <a:solidFill>
                  <a:srgbClr val="5D676F"/>
                </a:solidFill>
                <a:effectLst/>
                <a:latin typeface="Libre Franklin" pitchFamily="2" charset="77"/>
              </a:rPr>
              <a:t>/</a:t>
            </a:r>
            <a:r>
              <a:rPr lang="de-DE" b="1" i="0" dirty="0" err="1">
                <a:solidFill>
                  <a:srgbClr val="5D676F"/>
                </a:solidFill>
                <a:effectLst/>
                <a:latin typeface="Libre Franklin" pitchFamily="2" charset="77"/>
              </a:rPr>
              <a:t>research</a:t>
            </a:r>
            <a:r>
              <a:rPr lang="de-DE" b="1" i="0" dirty="0">
                <a:solidFill>
                  <a:srgbClr val="5D676F"/>
                </a:solidFill>
                <a:effectLst/>
                <a:latin typeface="Libre Franklin" pitchFamily="2" charset="77"/>
              </a:rPr>
              <a:t>/powerful-solutions-</a:t>
            </a:r>
            <a:r>
              <a:rPr lang="de-DE" b="1" i="0" dirty="0" err="1">
                <a:solidFill>
                  <a:srgbClr val="5D676F"/>
                </a:solidFill>
                <a:effectLst/>
                <a:latin typeface="Libre Franklin" pitchFamily="2" charset="77"/>
              </a:rPr>
              <a:t>journalism</a:t>
            </a:r>
            <a:endParaRPr lang="de-DE" b="1" i="0" dirty="0">
              <a:solidFill>
                <a:srgbClr val="5D676F"/>
              </a:solidFill>
              <a:effectLst/>
              <a:latin typeface="Libre Franklin" pitchFamily="2" charset="77"/>
            </a:endParaRPr>
          </a:p>
          <a:p>
            <a:pPr marL="0" lvl="0" indent="0" algn="l" rtl="0">
              <a:lnSpc>
                <a:spcPct val="100000"/>
              </a:lnSpc>
              <a:spcBef>
                <a:spcPts val="0"/>
              </a:spcBef>
              <a:spcAft>
                <a:spcPts val="0"/>
              </a:spcAft>
              <a:buClr>
                <a:schemeClr val="dk1"/>
              </a:buClr>
              <a:buSzPts val="1600"/>
              <a:buFontTx/>
              <a:buNone/>
            </a:pPr>
            <a:endParaRPr lang="de-DE" b="1" i="0" dirty="0">
              <a:solidFill>
                <a:srgbClr val="5D676F"/>
              </a:solidFill>
              <a:effectLst/>
              <a:latin typeface="Libre Franklin" pitchFamily="2" charset="77"/>
            </a:endParaRPr>
          </a:p>
          <a:p>
            <a:pPr marL="0" lvl="0" indent="0" algn="l" rtl="0">
              <a:lnSpc>
                <a:spcPct val="100000"/>
              </a:lnSpc>
              <a:spcBef>
                <a:spcPts val="0"/>
              </a:spcBef>
              <a:spcAft>
                <a:spcPts val="0"/>
              </a:spcAft>
              <a:buClr>
                <a:schemeClr val="dk1"/>
              </a:buClr>
              <a:buSzPts val="1600"/>
              <a:buFontTx/>
              <a:buNone/>
            </a:pPr>
            <a:r>
              <a:rPr lang="de-DE" b="1" i="0" dirty="0">
                <a:solidFill>
                  <a:srgbClr val="5D676F"/>
                </a:solidFill>
                <a:effectLst/>
                <a:latin typeface="Libre Franklin" panose="020F0502020204030204" pitchFamily="34" charset="0"/>
              </a:rPr>
              <a:t>Solutions </a:t>
            </a:r>
            <a:r>
              <a:rPr lang="de-DE" b="1" i="0" dirty="0" err="1">
                <a:solidFill>
                  <a:srgbClr val="5D676F"/>
                </a:solidFill>
                <a:effectLst/>
                <a:latin typeface="Libre Franklin" panose="020F0502020204030204" pitchFamily="34" charset="0"/>
              </a:rPr>
              <a:t>journalism</a:t>
            </a:r>
            <a:r>
              <a:rPr lang="de-DE" b="0" i="0" dirty="0">
                <a:solidFill>
                  <a:srgbClr val="5D676F"/>
                </a:solidFill>
                <a:effectLst/>
                <a:latin typeface="Libre Franklin" panose="020F0502020204030204" pitchFamily="34" charset="0"/>
              </a:rPr>
              <a:t>. Curry, Alexander and Hammonds, Keith H. (2014, June). </a:t>
            </a:r>
            <a:r>
              <a:rPr lang="de-DE" b="0" i="1" dirty="0">
                <a:solidFill>
                  <a:srgbClr val="5D676F"/>
                </a:solidFill>
                <a:effectLst/>
                <a:latin typeface="Libre Franklin" panose="020F0502020204030204" pitchFamily="34" charset="0"/>
              </a:rPr>
              <a:t>Center </a:t>
            </a:r>
            <a:r>
              <a:rPr lang="de-DE" b="0" i="1" dirty="0" err="1">
                <a:solidFill>
                  <a:srgbClr val="5D676F"/>
                </a:solidFill>
                <a:effectLst/>
                <a:latin typeface="Libre Franklin" panose="020F0502020204030204" pitchFamily="34" charset="0"/>
              </a:rPr>
              <a:t>for</a:t>
            </a:r>
            <a:r>
              <a:rPr lang="de-DE" b="0" i="1" dirty="0">
                <a:solidFill>
                  <a:srgbClr val="5D676F"/>
                </a:solidFill>
                <a:effectLst/>
                <a:latin typeface="Libre Franklin" panose="020F0502020204030204" pitchFamily="34" charset="0"/>
              </a:rPr>
              <a:t> Media Engagement</a:t>
            </a:r>
            <a:r>
              <a:rPr lang="de-DE" b="0" i="0" dirty="0">
                <a:solidFill>
                  <a:srgbClr val="5D676F"/>
                </a:solidFill>
                <a:effectLst/>
                <a:latin typeface="Libre Franklin" panose="020F0502020204030204" pitchFamily="34" charset="0"/>
              </a:rPr>
              <a:t>. </a:t>
            </a:r>
          </a:p>
          <a:p>
            <a:pPr marL="182563" lvl="0" indent="-182563" algn="l" rtl="0">
              <a:lnSpc>
                <a:spcPct val="100000"/>
              </a:lnSpc>
              <a:spcBef>
                <a:spcPts val="0"/>
              </a:spcBef>
              <a:spcAft>
                <a:spcPts val="0"/>
              </a:spcAft>
              <a:buClr>
                <a:schemeClr val="dk1"/>
              </a:buClr>
              <a:buSzPts val="1600"/>
              <a:buChar char="-"/>
            </a:pPr>
            <a:r>
              <a:rPr lang="de-DE" b="1" i="0" dirty="0">
                <a:solidFill>
                  <a:srgbClr val="5D676F"/>
                </a:solidFill>
                <a:effectLst/>
                <a:latin typeface="Libre Franklin" panose="020F0502020204030204" pitchFamily="34" charset="0"/>
              </a:rPr>
              <a:t>https://</a:t>
            </a:r>
            <a:r>
              <a:rPr lang="de-DE" b="1" i="0" dirty="0" err="1">
                <a:solidFill>
                  <a:srgbClr val="5D676F"/>
                </a:solidFill>
                <a:effectLst/>
                <a:latin typeface="Libre Franklin" panose="020F0502020204030204" pitchFamily="34" charset="0"/>
              </a:rPr>
              <a:t>mediaengagement.org</a:t>
            </a:r>
            <a:r>
              <a:rPr lang="de-DE" b="1" i="0" dirty="0">
                <a:solidFill>
                  <a:srgbClr val="5D676F"/>
                </a:solidFill>
                <a:effectLst/>
                <a:latin typeface="Libre Franklin" panose="020F0502020204030204" pitchFamily="34" charset="0"/>
              </a:rPr>
              <a:t>/</a:t>
            </a:r>
            <a:r>
              <a:rPr lang="de-DE" b="1" i="0" dirty="0" err="1">
                <a:solidFill>
                  <a:srgbClr val="5D676F"/>
                </a:solidFill>
                <a:effectLst/>
                <a:latin typeface="Libre Franklin" panose="020F0502020204030204" pitchFamily="34" charset="0"/>
              </a:rPr>
              <a:t>research</a:t>
            </a:r>
            <a:r>
              <a:rPr lang="de-DE" b="1" i="0" dirty="0">
                <a:solidFill>
                  <a:srgbClr val="5D676F"/>
                </a:solidFill>
                <a:effectLst/>
                <a:latin typeface="Libre Franklin" panose="020F0502020204030204" pitchFamily="34" charset="0"/>
              </a:rPr>
              <a:t>/solutions-</a:t>
            </a:r>
            <a:r>
              <a:rPr lang="de-DE" b="1" i="0" dirty="0" err="1">
                <a:solidFill>
                  <a:srgbClr val="5D676F"/>
                </a:solidFill>
                <a:effectLst/>
                <a:latin typeface="Libre Franklin" panose="020F0502020204030204" pitchFamily="34" charset="0"/>
              </a:rPr>
              <a:t>journalism</a:t>
            </a:r>
            <a:r>
              <a:rPr lang="de-DE" b="1" i="0" dirty="0">
                <a:solidFill>
                  <a:srgbClr val="5D676F"/>
                </a:solidFill>
                <a:effectLst/>
                <a:latin typeface="Libre Franklin" panose="020F0502020204030204" pitchFamily="34" charset="0"/>
              </a:rPr>
              <a:t>/</a:t>
            </a:r>
          </a:p>
          <a:p>
            <a:pPr marL="0" lvl="0" indent="0" algn="l" rtl="0">
              <a:lnSpc>
                <a:spcPct val="100000"/>
              </a:lnSpc>
              <a:spcBef>
                <a:spcPts val="0"/>
              </a:spcBef>
              <a:spcAft>
                <a:spcPts val="0"/>
              </a:spcAft>
              <a:buClr>
                <a:schemeClr val="dk1"/>
              </a:buClr>
              <a:buSzPts val="1600"/>
              <a:buFontTx/>
              <a:buNone/>
            </a:pPr>
            <a:endParaRPr lang="de-DE" b="1" i="0" dirty="0">
              <a:solidFill>
                <a:srgbClr val="5D676F"/>
              </a:solidFill>
              <a:effectLst/>
              <a:latin typeface="Libre Franklin" panose="020F0502020204030204" pitchFamily="34" charset="0"/>
            </a:endParaRPr>
          </a:p>
          <a:p>
            <a:pPr marL="0" lvl="0" indent="0" algn="l" rtl="0">
              <a:lnSpc>
                <a:spcPct val="100000"/>
              </a:lnSpc>
              <a:spcBef>
                <a:spcPts val="0"/>
              </a:spcBef>
              <a:spcAft>
                <a:spcPts val="0"/>
              </a:spcAft>
              <a:buClr>
                <a:schemeClr val="dk1"/>
              </a:buClr>
              <a:buSzPts val="1600"/>
              <a:buFontTx/>
              <a:buNone/>
            </a:pPr>
            <a:r>
              <a:rPr lang="en-GB" sz="2400" b="0" i="0" u="none" strike="noStrike" dirty="0">
                <a:solidFill>
                  <a:srgbClr val="5D676F"/>
                </a:solidFill>
                <a:latin typeface="Georgia"/>
                <a:ea typeface="Georgia"/>
                <a:cs typeface="Georgia"/>
                <a:sym typeface="Georgia"/>
              </a:rPr>
              <a:t>The </a:t>
            </a:r>
            <a:r>
              <a:rPr lang="en-GB" sz="2400" b="0" i="0" u="none" strike="noStrike" dirty="0" err="1">
                <a:solidFill>
                  <a:srgbClr val="5D676F"/>
                </a:solidFill>
                <a:latin typeface="Georgia"/>
                <a:ea typeface="Georgia"/>
                <a:cs typeface="Georgia"/>
                <a:sym typeface="Georgia"/>
              </a:rPr>
              <a:t>Center</a:t>
            </a:r>
            <a:r>
              <a:rPr lang="en-GB" sz="2400" b="0" i="0" u="none" strike="noStrike" dirty="0">
                <a:solidFill>
                  <a:srgbClr val="5D676F"/>
                </a:solidFill>
                <a:latin typeface="Georgia"/>
                <a:ea typeface="Georgia"/>
                <a:cs typeface="Georgia"/>
                <a:sym typeface="Georgia"/>
              </a:rPr>
              <a:t> for Media Engagement (Univ. of Texas, Austin) set out in a 2019 study to determine how certain components of solutions journalism affect the way readers evaluate both the reporting and the issue.</a:t>
            </a:r>
            <a:endParaRPr lang="en-GB" dirty="0">
              <a:solidFill>
                <a:srgbClr val="5D676F"/>
              </a:solidFill>
            </a:endParaRPr>
          </a:p>
          <a:p>
            <a:pPr marL="182563" lvl="0" indent="-80963" algn="l" rtl="0">
              <a:lnSpc>
                <a:spcPct val="100000"/>
              </a:lnSpc>
              <a:spcBef>
                <a:spcPts val="1080"/>
              </a:spcBef>
              <a:spcAft>
                <a:spcPts val="0"/>
              </a:spcAft>
              <a:buClr>
                <a:schemeClr val="dk1"/>
              </a:buClr>
              <a:buSzPts val="1600"/>
              <a:buNone/>
            </a:pPr>
            <a:endParaRPr lang="en-GB" sz="2400" b="0" i="0" u="none" strike="noStrike" dirty="0">
              <a:solidFill>
                <a:srgbClr val="5D676F"/>
              </a:solidFill>
              <a:latin typeface="Georgia"/>
              <a:ea typeface="Georgia"/>
              <a:cs typeface="Georgia"/>
              <a:sym typeface="Georgia"/>
            </a:endParaRPr>
          </a:p>
          <a:p>
            <a:pPr marL="182563" lvl="0" indent="-182563" algn="l" rtl="0">
              <a:lnSpc>
                <a:spcPct val="100000"/>
              </a:lnSpc>
              <a:spcBef>
                <a:spcPts val="1080"/>
              </a:spcBef>
              <a:spcAft>
                <a:spcPts val="0"/>
              </a:spcAft>
              <a:buClr>
                <a:schemeClr val="dk1"/>
              </a:buClr>
              <a:buSzPts val="1600"/>
              <a:buChar char="-"/>
            </a:pPr>
            <a:r>
              <a:rPr lang="en-GB" sz="2400" b="0" i="0" u="none" strike="noStrike" dirty="0">
                <a:solidFill>
                  <a:srgbClr val="5D676F"/>
                </a:solidFill>
                <a:latin typeface="Georgia"/>
                <a:ea typeface="Georgia"/>
                <a:cs typeface="Georgia"/>
                <a:sym typeface="Georgia"/>
              </a:rPr>
              <a:t>NOT many big big studies have been done, but several smaller ones and anecdotal evidence have shown that people tend to engage more with constructive articles and media outlets who've started constructive coverage have seen positive subscription rates. Still, there is no direct, proven correlation between MORE CONSTRUTIVE 🡪 MORE MONEY. </a:t>
            </a:r>
            <a:endParaRPr lang="en-GB" dirty="0">
              <a:solidFill>
                <a:srgbClr val="5D676F"/>
              </a:solidFill>
            </a:endParaRPr>
          </a:p>
          <a:p>
            <a:pPr marL="182563" lvl="0" indent="-80963" algn="l" rtl="0">
              <a:lnSpc>
                <a:spcPct val="100000"/>
              </a:lnSpc>
              <a:spcBef>
                <a:spcPts val="1080"/>
              </a:spcBef>
              <a:spcAft>
                <a:spcPts val="0"/>
              </a:spcAft>
              <a:buClr>
                <a:schemeClr val="dk1"/>
              </a:buClr>
              <a:buSzPts val="1600"/>
              <a:buNone/>
            </a:pPr>
            <a:endParaRPr lang="en-GB" sz="2400" b="0" i="0" u="none" strike="noStrike" dirty="0">
              <a:solidFill>
                <a:srgbClr val="5D676F"/>
              </a:solidFill>
              <a:latin typeface="Georgia"/>
              <a:ea typeface="Georgia"/>
              <a:cs typeface="Georgia"/>
              <a:sym typeface="Georgia"/>
            </a:endParaRPr>
          </a:p>
          <a:p>
            <a:pPr marL="182563" lvl="0" indent="-182563" algn="l" rtl="0">
              <a:lnSpc>
                <a:spcPct val="100000"/>
              </a:lnSpc>
              <a:spcBef>
                <a:spcPts val="1080"/>
              </a:spcBef>
              <a:spcAft>
                <a:spcPts val="0"/>
              </a:spcAft>
              <a:buClr>
                <a:schemeClr val="dk1"/>
              </a:buClr>
              <a:buSzPts val="1600"/>
              <a:buChar char="-"/>
            </a:pPr>
            <a:r>
              <a:rPr lang="en-GB" sz="2400" b="0" i="0" u="none" strike="noStrike" dirty="0">
                <a:solidFill>
                  <a:srgbClr val="5D676F"/>
                </a:solidFill>
                <a:latin typeface="Georgia"/>
                <a:ea typeface="Georgia"/>
                <a:cs typeface="Georgia"/>
                <a:sym typeface="Georgia"/>
              </a:rPr>
              <a:t>On social media, people read constructive posts comparatively longer and comment less hatefully. </a:t>
            </a:r>
            <a:endParaRPr lang="en-GB" dirty="0">
              <a:solidFill>
                <a:srgbClr val="5D676F"/>
              </a:solidFill>
            </a:endParaRPr>
          </a:p>
          <a:p>
            <a:endParaRPr lang="de-DE" dirty="0"/>
          </a:p>
        </p:txBody>
      </p:sp>
      <p:sp>
        <p:nvSpPr>
          <p:cNvPr id="4" name="Foliennummernplatzhalter 3"/>
          <p:cNvSpPr>
            <a:spLocks noGrp="1"/>
          </p:cNvSpPr>
          <p:nvPr>
            <p:ph type="sldNum" sz="quarter" idx="5"/>
          </p:nvPr>
        </p:nvSpPr>
        <p:spPr/>
        <p:txBody>
          <a:bodyPr/>
          <a:lstStyle/>
          <a:p>
            <a:fld id="{D2CE4770-25AD-3B47-845E-BF1A37AE5567}" type="slidenum">
              <a:rPr lang="de-DE" smtClean="0"/>
              <a:t>14</a:t>
            </a:fld>
            <a:endParaRPr lang="de-DE"/>
          </a:p>
        </p:txBody>
      </p:sp>
    </p:spTree>
    <p:extLst>
      <p:ext uri="{BB962C8B-B14F-4D97-AF65-F5344CB8AC3E}">
        <p14:creationId xmlns:p14="http://schemas.microsoft.com/office/powerpoint/2010/main" val="2849416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fontAlgn="base"/>
            <a:r>
              <a:rPr lang="en-GB" b="1" i="0" u="sng" strike="noStrike" dirty="0">
                <a:solidFill>
                  <a:srgbClr val="0096FA"/>
                </a:solidFill>
                <a:effectLst/>
                <a:latin typeface="Arial" panose="020B0604020202020204" pitchFamily="34" charset="0"/>
                <a:cs typeface="Arial" panose="020B0604020202020204" pitchFamily="34" charset="0"/>
                <a:hlinkClick r:id="rId3"/>
              </a:rPr>
              <a:t>https://smithgeigergroup.com/solutions-journalism-research-from-smithgeiger/</a:t>
            </a:r>
            <a:r>
              <a:rPr lang="en-GB" b="0" i="0" dirty="0">
                <a:solidFill>
                  <a:srgbClr val="0096FA"/>
                </a:solidFill>
                <a:effectLst/>
                <a:latin typeface="Arial" panose="020B0604020202020204" pitchFamily="34" charset="0"/>
                <a:cs typeface="Arial" panose="020B0604020202020204" pitchFamily="34" charset="0"/>
              </a:rPr>
              <a:t>​</a:t>
            </a:r>
            <a:endParaRPr lang="en-GB" b="0" i="0" dirty="0">
              <a:solidFill>
                <a:srgbClr val="444444"/>
              </a:solidFill>
              <a:effectLst/>
              <a:latin typeface="Arial" panose="020B0604020202020204" pitchFamily="34" charset="0"/>
              <a:cs typeface="Arial" panose="020B0604020202020204" pitchFamily="34" charset="0"/>
            </a:endParaRPr>
          </a:p>
          <a:p>
            <a:pPr algn="l" rtl="0" fontAlgn="base"/>
            <a:r>
              <a:rPr lang="en-GB" b="0" i="0" u="sng" strike="noStrike" dirty="0">
                <a:solidFill>
                  <a:srgbClr val="0096FA"/>
                </a:solidFill>
                <a:effectLst/>
                <a:latin typeface="Arial" panose="020B0604020202020204" pitchFamily="34" charset="0"/>
                <a:cs typeface="Arial" panose="020B0604020202020204" pitchFamily="34" charset="0"/>
                <a:hlinkClick r:id="rId4"/>
              </a:rPr>
              <a:t>https://sjn-static.s3.amazonaws.com/SmithGeiger-PressRelease.pdf</a:t>
            </a:r>
            <a:r>
              <a:rPr lang="en-US" b="0" i="0" dirty="0">
                <a:solidFill>
                  <a:srgbClr val="444444"/>
                </a:solidFill>
                <a:effectLst/>
                <a:latin typeface="Arial" panose="020B0604020202020204" pitchFamily="34" charset="0"/>
                <a:cs typeface="Arial" panose="020B0604020202020204" pitchFamily="34" charset="0"/>
              </a:rPr>
              <a:t>​</a:t>
            </a:r>
          </a:p>
          <a:p>
            <a:pPr algn="l" rtl="0" fontAlgn="base"/>
            <a:r>
              <a:rPr lang="en-GB" b="0" i="0" dirty="0">
                <a:solidFill>
                  <a:srgbClr val="000000"/>
                </a:solidFill>
                <a:effectLst/>
                <a:latin typeface="Arial" panose="020B0604020202020204" pitchFamily="34" charset="0"/>
                <a:cs typeface="Arial" panose="020B0604020202020204" pitchFamily="34" charset="0"/>
              </a:rPr>
              <a:t>​</a:t>
            </a:r>
            <a:endParaRPr lang="en-GB" b="0" i="0" dirty="0">
              <a:solidFill>
                <a:srgbClr val="444444"/>
              </a:solidFill>
              <a:effectLst/>
              <a:latin typeface="Arial" panose="020B0604020202020204" pitchFamily="34" charset="0"/>
              <a:cs typeface="Arial" panose="020B0604020202020204" pitchFamily="34" charset="0"/>
            </a:endParaRPr>
          </a:p>
          <a:p>
            <a:pPr algn="l" rtl="0" fontAlgn="base"/>
            <a:r>
              <a:rPr lang="en-GB" b="0" i="0" u="none" strike="noStrike" dirty="0">
                <a:solidFill>
                  <a:srgbClr val="000000"/>
                </a:solidFill>
                <a:effectLst/>
                <a:latin typeface="Arial" panose="020B0604020202020204" pitchFamily="34" charset="0"/>
                <a:cs typeface="Arial" panose="020B0604020202020204" pitchFamily="34" charset="0"/>
              </a:rPr>
              <a:t>A US study in 2021 found that solutions storytelling offers key benefits for journalists and news consumers across platforms and demographics. 638 respondents </a:t>
            </a:r>
            <a:r>
              <a:rPr lang="en-GB" b="0" i="0" dirty="0">
                <a:solidFill>
                  <a:srgbClr val="000000"/>
                </a:solidFill>
                <a:effectLst/>
                <a:latin typeface="Arial" panose="020B0604020202020204" pitchFamily="34" charset="0"/>
                <a:cs typeface="Arial" panose="020B0604020202020204" pitchFamily="34" charset="0"/>
              </a:rPr>
              <a:t>​</a:t>
            </a:r>
            <a:endParaRPr lang="en-GB" b="0" i="0" dirty="0">
              <a:solidFill>
                <a:srgbClr val="444444"/>
              </a:solidFill>
              <a:effectLst/>
              <a:latin typeface="Arial" panose="020B0604020202020204" pitchFamily="34" charset="0"/>
              <a:cs typeface="Arial" panose="020B0604020202020204" pitchFamily="34" charset="0"/>
            </a:endParaRPr>
          </a:p>
          <a:p>
            <a:pPr algn="l" rtl="0" fontAlgn="base"/>
            <a:r>
              <a:rPr lang="en-GB" b="0" i="0" dirty="0">
                <a:solidFill>
                  <a:srgbClr val="000000"/>
                </a:solidFill>
                <a:effectLst/>
                <a:latin typeface="Arial" panose="020B0604020202020204" pitchFamily="34" charset="0"/>
                <a:cs typeface="Arial" panose="020B0604020202020204" pitchFamily="34" charset="0"/>
              </a:rPr>
              <a:t>​</a:t>
            </a:r>
            <a:endParaRPr lang="en-GB"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800" b="1" i="0" u="none" strike="noStrike" dirty="0">
                <a:solidFill>
                  <a:srgbClr val="000000"/>
                </a:solidFill>
                <a:effectLst/>
                <a:latin typeface="Arial" panose="020B0604020202020204" pitchFamily="34" charset="0"/>
                <a:cs typeface="Arial" panose="020B0604020202020204" pitchFamily="34" charset="0"/>
              </a:rPr>
              <a:t>83%</a:t>
            </a:r>
            <a:r>
              <a:rPr lang="en-GB" sz="1800" b="0" i="0" u="none" strike="noStrike" dirty="0">
                <a:solidFill>
                  <a:srgbClr val="000000"/>
                </a:solidFill>
                <a:effectLst/>
                <a:latin typeface="Arial" panose="020B0604020202020204" pitchFamily="34" charset="0"/>
                <a:cs typeface="Arial" panose="020B0604020202020204" pitchFamily="34" charset="0"/>
              </a:rPr>
              <a:t> of respondents said they </a:t>
            </a:r>
            <a:r>
              <a:rPr lang="en-GB" sz="1800" b="1" i="0" u="none" strike="noStrike" dirty="0">
                <a:solidFill>
                  <a:srgbClr val="000000"/>
                </a:solidFill>
                <a:effectLst/>
                <a:latin typeface="Arial" panose="020B0604020202020204" pitchFamily="34" charset="0"/>
                <a:cs typeface="Arial" panose="020B0604020202020204" pitchFamily="34" charset="0"/>
              </a:rPr>
              <a:t>trusted the solutions journalism story</a:t>
            </a:r>
            <a:r>
              <a:rPr lang="en-GB" sz="1800" b="0" i="0" u="none" strike="noStrike" dirty="0">
                <a:solidFill>
                  <a:srgbClr val="000000"/>
                </a:solidFill>
                <a:effectLst/>
                <a:latin typeface="Arial" panose="020B0604020202020204" pitchFamily="34" charset="0"/>
                <a:cs typeface="Arial" panose="020B0604020202020204" pitchFamily="34" charset="0"/>
              </a:rPr>
              <a:t>, compared to just 55% who said the same about the problem-focused story.</a:t>
            </a:r>
            <a:r>
              <a:rPr lang="en-GB" sz="1800" b="0" i="0" dirty="0">
                <a:solidFill>
                  <a:srgbClr val="000000"/>
                </a:solidFill>
                <a:effectLst/>
                <a:latin typeface="Arial" panose="020B0604020202020204" pitchFamily="34" charset="0"/>
                <a:cs typeface="Arial" panose="020B0604020202020204" pitchFamily="34" charset="0"/>
              </a:rPr>
              <a:t>​</a:t>
            </a:r>
            <a:endParaRPr lang="en-GB" sz="18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cs typeface="Arial" panose="020B0604020202020204" pitchFamily="34" charset="0"/>
              </a:rPr>
              <a:t>Among those surveyed, </a:t>
            </a:r>
            <a:r>
              <a:rPr lang="en-GB" sz="1800" b="1" i="0" u="none" strike="noStrike" dirty="0">
                <a:solidFill>
                  <a:srgbClr val="000000"/>
                </a:solidFill>
                <a:effectLst/>
                <a:latin typeface="Arial" panose="020B0604020202020204" pitchFamily="34" charset="0"/>
                <a:cs typeface="Arial" panose="020B0604020202020204" pitchFamily="34" charset="0"/>
              </a:rPr>
              <a:t>88% said a solutions journalism story they viewed left a positive initial impression on them</a:t>
            </a:r>
            <a:r>
              <a:rPr lang="en-GB" sz="1800" b="0" i="0" u="none" strike="noStrike" dirty="0">
                <a:solidFill>
                  <a:srgbClr val="000000"/>
                </a:solidFill>
                <a:effectLst/>
                <a:latin typeface="Arial" panose="020B0604020202020204" pitchFamily="34" charset="0"/>
                <a:cs typeface="Arial" panose="020B0604020202020204" pitchFamily="34" charset="0"/>
              </a:rPr>
              <a:t>, compared to 74% for a comparable problem-focused story.</a:t>
            </a:r>
            <a:r>
              <a:rPr lang="en-GB" sz="1800" b="0" i="0" dirty="0">
                <a:solidFill>
                  <a:srgbClr val="000000"/>
                </a:solidFill>
                <a:effectLst/>
                <a:latin typeface="Arial" panose="020B0604020202020204" pitchFamily="34" charset="0"/>
                <a:cs typeface="Arial" panose="020B0604020202020204" pitchFamily="34" charset="0"/>
              </a:rPr>
              <a:t>​</a:t>
            </a:r>
            <a:endParaRPr lang="en-GB" sz="18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800" b="1" i="0" u="none" strike="noStrike" dirty="0">
                <a:solidFill>
                  <a:srgbClr val="000000"/>
                </a:solidFill>
                <a:effectLst/>
                <a:latin typeface="Arial" panose="020B0604020202020204" pitchFamily="34" charset="0"/>
                <a:cs typeface="Arial" panose="020B0604020202020204" pitchFamily="34" charset="0"/>
              </a:rPr>
              <a:t>79% of people surveyed believed </a:t>
            </a:r>
            <a:r>
              <a:rPr lang="en-GB" sz="1800" b="0" i="0" u="none" strike="noStrike" dirty="0">
                <a:solidFill>
                  <a:srgbClr val="000000"/>
                </a:solidFill>
                <a:effectLst/>
                <a:latin typeface="Arial" panose="020B0604020202020204" pitchFamily="34" charset="0"/>
                <a:cs typeface="Arial" panose="020B0604020202020204" pitchFamily="34" charset="0"/>
              </a:rPr>
              <a:t>that local news both “identifying specific problems facing your local area and to also</a:t>
            </a:r>
            <a:r>
              <a:rPr lang="en-GB" sz="1800" b="1" i="0" u="none" strike="noStrike" dirty="0">
                <a:solidFill>
                  <a:srgbClr val="000000"/>
                </a:solidFill>
                <a:effectLst/>
                <a:latin typeface="Arial" panose="020B0604020202020204" pitchFamily="34" charset="0"/>
                <a:cs typeface="Arial" panose="020B0604020202020204" pitchFamily="34" charset="0"/>
              </a:rPr>
              <a:t> report on the solutions</a:t>
            </a:r>
            <a:r>
              <a:rPr lang="en-GB" sz="1800" b="0" i="0" dirty="0">
                <a:solidFill>
                  <a:srgbClr val="000000"/>
                </a:solidFill>
                <a:effectLst/>
                <a:latin typeface="Arial" panose="020B0604020202020204" pitchFamily="34" charset="0"/>
                <a:cs typeface="Arial" panose="020B0604020202020204" pitchFamily="34" charset="0"/>
              </a:rPr>
              <a:t>​</a:t>
            </a:r>
            <a:endParaRPr lang="en-GB" sz="18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800" b="1" i="0" u="none" strike="noStrike" dirty="0">
                <a:solidFill>
                  <a:srgbClr val="000000"/>
                </a:solidFill>
                <a:effectLst/>
                <a:latin typeface="Arial" panose="020B0604020202020204" pitchFamily="34" charset="0"/>
                <a:cs typeface="Arial" panose="020B0604020202020204" pitchFamily="34" charset="0"/>
              </a:rPr>
              <a:t>community members have found to address these problems</a:t>
            </a:r>
            <a:r>
              <a:rPr lang="en-GB" sz="1800" b="0" i="0" u="none" strike="noStrike" dirty="0">
                <a:solidFill>
                  <a:srgbClr val="000000"/>
                </a:solidFill>
                <a:effectLst/>
                <a:latin typeface="Arial" panose="020B0604020202020204" pitchFamily="34" charset="0"/>
                <a:cs typeface="Arial" panose="020B0604020202020204" pitchFamily="34" charset="0"/>
              </a:rPr>
              <a:t>” is either </a:t>
            </a:r>
            <a:r>
              <a:rPr lang="en-GB" sz="1800" b="1" i="0" u="none" strike="noStrike" dirty="0">
                <a:solidFill>
                  <a:srgbClr val="000000"/>
                </a:solidFill>
                <a:effectLst/>
                <a:latin typeface="Arial" panose="020B0604020202020204" pitchFamily="34" charset="0"/>
                <a:cs typeface="Arial" panose="020B0604020202020204" pitchFamily="34" charset="0"/>
              </a:rPr>
              <a:t>essential or important</a:t>
            </a:r>
            <a:r>
              <a:rPr lang="en-GB" sz="1800" b="0" i="0" u="none" strike="noStrike" dirty="0">
                <a:solidFill>
                  <a:srgbClr val="000000"/>
                </a:solidFill>
                <a:effectLst/>
                <a:latin typeface="Arial" panose="020B0604020202020204" pitchFamily="34" charset="0"/>
                <a:cs typeface="Arial" panose="020B0604020202020204" pitchFamily="34" charset="0"/>
              </a:rPr>
              <a:t>.</a:t>
            </a:r>
            <a:r>
              <a:rPr lang="en-GB" sz="1800" b="0" i="0" dirty="0">
                <a:solidFill>
                  <a:srgbClr val="000000"/>
                </a:solidFill>
                <a:effectLst/>
                <a:latin typeface="Arial" panose="020B0604020202020204" pitchFamily="34" charset="0"/>
                <a:cs typeface="Arial" panose="020B0604020202020204" pitchFamily="34" charset="0"/>
              </a:rPr>
              <a:t>​</a:t>
            </a:r>
            <a:endParaRPr lang="en-GB" sz="18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cs typeface="Arial" panose="020B0604020202020204" pitchFamily="34" charset="0"/>
              </a:rPr>
              <a:t> </a:t>
            </a:r>
            <a:r>
              <a:rPr lang="en-GB" sz="1800" b="1" i="0" u="none" strike="noStrike" dirty="0">
                <a:solidFill>
                  <a:srgbClr val="000000"/>
                </a:solidFill>
                <a:effectLst/>
                <a:latin typeface="Arial" panose="020B0604020202020204" pitchFamily="34" charset="0"/>
                <a:cs typeface="Arial" panose="020B0604020202020204" pitchFamily="34" charset="0"/>
              </a:rPr>
              <a:t>Solutions stories</a:t>
            </a:r>
            <a:r>
              <a:rPr lang="en-GB" sz="1800" b="0" i="0" u="none" strike="noStrike" dirty="0">
                <a:solidFill>
                  <a:srgbClr val="000000"/>
                </a:solidFill>
                <a:effectLst/>
                <a:latin typeface="Arial" panose="020B0604020202020204" pitchFamily="34" charset="0"/>
                <a:cs typeface="Arial" panose="020B0604020202020204" pitchFamily="34" charset="0"/>
              </a:rPr>
              <a:t> polled higher in virtually every positive metric than the problem-focused stories including:</a:t>
            </a:r>
            <a:r>
              <a:rPr lang="en-GB" sz="1800" b="0" i="0" dirty="0">
                <a:solidFill>
                  <a:srgbClr val="000000"/>
                </a:solidFill>
                <a:effectLst/>
                <a:latin typeface="Arial" panose="020B0604020202020204" pitchFamily="34" charset="0"/>
                <a:cs typeface="Arial" panose="020B0604020202020204" pitchFamily="34" charset="0"/>
              </a:rPr>
              <a:t>​</a:t>
            </a:r>
            <a:endParaRPr lang="en-GB" sz="18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cs typeface="Arial" panose="020B0604020202020204" pitchFamily="34" charset="0"/>
              </a:rPr>
              <a:t>●      Helping to </a:t>
            </a:r>
            <a:r>
              <a:rPr lang="en-GB" sz="1800" b="1" i="0" u="none" strike="noStrike" dirty="0">
                <a:solidFill>
                  <a:srgbClr val="000000"/>
                </a:solidFill>
                <a:effectLst/>
                <a:latin typeface="Arial" panose="020B0604020202020204" pitchFamily="34" charset="0"/>
                <a:cs typeface="Arial" panose="020B0604020202020204" pitchFamily="34" charset="0"/>
              </a:rPr>
              <a:t>make a difference</a:t>
            </a:r>
            <a:r>
              <a:rPr lang="en-GB" sz="1800" b="0" i="0" u="none" strike="noStrike" dirty="0">
                <a:solidFill>
                  <a:srgbClr val="000000"/>
                </a:solidFill>
                <a:effectLst/>
                <a:latin typeface="Arial" panose="020B0604020202020204" pitchFamily="34" charset="0"/>
                <a:cs typeface="Arial" panose="020B0604020202020204" pitchFamily="34" charset="0"/>
              </a:rPr>
              <a:t> in my community </a:t>
            </a:r>
            <a:r>
              <a:rPr lang="en-GB" sz="1800" b="1" i="0" u="none" strike="noStrike" dirty="0">
                <a:solidFill>
                  <a:srgbClr val="000000"/>
                </a:solidFill>
                <a:effectLst/>
                <a:latin typeface="Arial" panose="020B0604020202020204" pitchFamily="34" charset="0"/>
                <a:cs typeface="Arial" panose="020B0604020202020204" pitchFamily="34" charset="0"/>
              </a:rPr>
              <a:t>(42% to 25%)</a:t>
            </a:r>
            <a:r>
              <a:rPr lang="en-GB" sz="1800" b="0" i="0" dirty="0">
                <a:solidFill>
                  <a:srgbClr val="000000"/>
                </a:solidFill>
                <a:effectLst/>
                <a:latin typeface="Arial" panose="020B0604020202020204" pitchFamily="34" charset="0"/>
                <a:cs typeface="Arial" panose="020B0604020202020204" pitchFamily="34" charset="0"/>
              </a:rPr>
              <a:t>​</a:t>
            </a:r>
            <a:endParaRPr lang="en-GB" sz="18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cs typeface="Arial" panose="020B0604020202020204" pitchFamily="34" charset="0"/>
              </a:rPr>
              <a:t>●      </a:t>
            </a:r>
            <a:r>
              <a:rPr lang="en-GB" sz="1800" b="1" i="0" u="none" strike="noStrike" dirty="0">
                <a:solidFill>
                  <a:srgbClr val="000000"/>
                </a:solidFill>
                <a:effectLst/>
                <a:latin typeface="Arial" panose="020B0604020202020204" pitchFamily="34" charset="0"/>
                <a:cs typeface="Arial" panose="020B0604020202020204" pitchFamily="34" charset="0"/>
              </a:rPr>
              <a:t>Depth </a:t>
            </a:r>
            <a:r>
              <a:rPr lang="en-GB" sz="1800" b="0" i="0" u="none" strike="noStrike" dirty="0">
                <a:solidFill>
                  <a:srgbClr val="000000"/>
                </a:solidFill>
                <a:effectLst/>
                <a:latin typeface="Arial" panose="020B0604020202020204" pitchFamily="34" charset="0"/>
                <a:cs typeface="Arial" panose="020B0604020202020204" pitchFamily="34" charset="0"/>
              </a:rPr>
              <a:t>of information </a:t>
            </a:r>
            <a:r>
              <a:rPr lang="en-GB" sz="1800" b="1" i="0" u="none" strike="noStrike" dirty="0">
                <a:solidFill>
                  <a:srgbClr val="000000"/>
                </a:solidFill>
                <a:effectLst/>
                <a:latin typeface="Arial" panose="020B0604020202020204" pitchFamily="34" charset="0"/>
                <a:cs typeface="Arial" panose="020B0604020202020204" pitchFamily="34" charset="0"/>
              </a:rPr>
              <a:t>(41% to 30%)</a:t>
            </a:r>
            <a:r>
              <a:rPr lang="en-GB" sz="1800" b="0" i="0" dirty="0">
                <a:solidFill>
                  <a:srgbClr val="000000"/>
                </a:solidFill>
                <a:effectLst/>
                <a:latin typeface="Arial" panose="020B0604020202020204" pitchFamily="34" charset="0"/>
                <a:cs typeface="Arial" panose="020B0604020202020204" pitchFamily="34" charset="0"/>
              </a:rPr>
              <a:t>​</a:t>
            </a:r>
            <a:endParaRPr lang="en-GB" sz="18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cs typeface="Arial" panose="020B0604020202020204" pitchFamily="34" charset="0"/>
              </a:rPr>
              <a:t>●      Delivering a </a:t>
            </a:r>
            <a:r>
              <a:rPr lang="en-GB" sz="1800" b="1" i="0" u="none" strike="noStrike" dirty="0">
                <a:solidFill>
                  <a:srgbClr val="000000"/>
                </a:solidFill>
                <a:effectLst/>
                <a:latin typeface="Arial" panose="020B0604020202020204" pitchFamily="34" charset="0"/>
                <a:cs typeface="Arial" panose="020B0604020202020204" pitchFamily="34" charset="0"/>
              </a:rPr>
              <a:t>fresh approach</a:t>
            </a:r>
            <a:r>
              <a:rPr lang="en-GB" sz="1800" b="0" i="0" u="none" strike="noStrike" dirty="0">
                <a:solidFill>
                  <a:srgbClr val="000000"/>
                </a:solidFill>
                <a:effectLst/>
                <a:latin typeface="Arial" panose="020B0604020202020204" pitchFamily="34" charset="0"/>
                <a:cs typeface="Arial" panose="020B0604020202020204" pitchFamily="34" charset="0"/>
              </a:rPr>
              <a:t> </a:t>
            </a:r>
            <a:r>
              <a:rPr lang="en-GB" sz="1800" b="1" i="0" u="none" strike="noStrike" dirty="0">
                <a:solidFill>
                  <a:srgbClr val="000000"/>
                </a:solidFill>
                <a:effectLst/>
                <a:latin typeface="Arial" panose="020B0604020202020204" pitchFamily="34" charset="0"/>
                <a:cs typeface="Arial" panose="020B0604020202020204" pitchFamily="34" charset="0"/>
              </a:rPr>
              <a:t>(40% to 25%)</a:t>
            </a:r>
            <a:r>
              <a:rPr lang="en-GB" sz="1800" b="0" i="0" dirty="0">
                <a:solidFill>
                  <a:srgbClr val="000000"/>
                </a:solidFill>
                <a:effectLst/>
                <a:latin typeface="Arial" panose="020B0604020202020204" pitchFamily="34" charset="0"/>
                <a:cs typeface="Arial" panose="020B0604020202020204" pitchFamily="34" charset="0"/>
              </a:rPr>
              <a:t>​</a:t>
            </a:r>
            <a:endParaRPr lang="en-GB" sz="18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cs typeface="Arial" panose="020B0604020202020204" pitchFamily="34" charset="0"/>
              </a:rPr>
              <a:t>●      Capturing </a:t>
            </a:r>
            <a:r>
              <a:rPr lang="en-GB" sz="1800" b="1" i="0" u="none" strike="noStrike" dirty="0">
                <a:solidFill>
                  <a:srgbClr val="000000"/>
                </a:solidFill>
                <a:effectLst/>
                <a:latin typeface="Arial" panose="020B0604020202020204" pitchFamily="34" charset="0"/>
                <a:cs typeface="Arial" panose="020B0604020202020204" pitchFamily="34" charset="0"/>
              </a:rPr>
              <a:t>what matters</a:t>
            </a:r>
            <a:r>
              <a:rPr lang="en-GB" sz="1800" b="0" i="0" u="none" strike="noStrike" dirty="0">
                <a:solidFill>
                  <a:srgbClr val="000000"/>
                </a:solidFill>
                <a:effectLst/>
                <a:latin typeface="Arial" panose="020B0604020202020204" pitchFamily="34" charset="0"/>
                <a:cs typeface="Arial" panose="020B0604020202020204" pitchFamily="34" charset="0"/>
              </a:rPr>
              <a:t> </a:t>
            </a:r>
            <a:r>
              <a:rPr lang="en-GB" sz="1800" b="1" i="0" u="none" strike="noStrike" dirty="0">
                <a:solidFill>
                  <a:srgbClr val="000000"/>
                </a:solidFill>
                <a:effectLst/>
                <a:latin typeface="Arial" panose="020B0604020202020204" pitchFamily="34" charset="0"/>
                <a:cs typeface="Arial" panose="020B0604020202020204" pitchFamily="34" charset="0"/>
              </a:rPr>
              <a:t>(37% to 28%)</a:t>
            </a:r>
            <a:r>
              <a:rPr lang="en-GB" sz="1800" b="0" i="0" dirty="0">
                <a:solidFill>
                  <a:srgbClr val="000000"/>
                </a:solidFill>
                <a:effectLst/>
                <a:latin typeface="Arial" panose="020B0604020202020204" pitchFamily="34" charset="0"/>
                <a:cs typeface="Arial" panose="020B0604020202020204" pitchFamily="34" charset="0"/>
              </a:rPr>
              <a:t>​</a:t>
            </a:r>
            <a:endParaRPr lang="en-GB" sz="18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cs typeface="Arial" panose="020B0604020202020204" pitchFamily="34" charset="0"/>
              </a:rPr>
              <a:t>●      Quality of </a:t>
            </a:r>
            <a:r>
              <a:rPr lang="en-GB" sz="1800" b="1" i="0" u="none" strike="noStrike" dirty="0">
                <a:solidFill>
                  <a:srgbClr val="000000"/>
                </a:solidFill>
                <a:effectLst/>
                <a:latin typeface="Arial" panose="020B0604020202020204" pitchFamily="34" charset="0"/>
                <a:cs typeface="Arial" panose="020B0604020202020204" pitchFamily="34" charset="0"/>
              </a:rPr>
              <a:t>storytelling</a:t>
            </a:r>
            <a:r>
              <a:rPr lang="en-GB" sz="1800" b="0" i="0" u="none" strike="noStrike" dirty="0">
                <a:solidFill>
                  <a:srgbClr val="000000"/>
                </a:solidFill>
                <a:effectLst/>
                <a:latin typeface="Arial" panose="020B0604020202020204" pitchFamily="34" charset="0"/>
                <a:cs typeface="Arial" panose="020B0604020202020204" pitchFamily="34" charset="0"/>
              </a:rPr>
              <a:t> </a:t>
            </a:r>
            <a:r>
              <a:rPr lang="en-GB" sz="1800" b="1" i="0" u="none" strike="noStrike" dirty="0">
                <a:solidFill>
                  <a:srgbClr val="000000"/>
                </a:solidFill>
                <a:effectLst/>
                <a:latin typeface="Arial" panose="020B0604020202020204" pitchFamily="34" charset="0"/>
                <a:cs typeface="Arial" panose="020B0604020202020204" pitchFamily="34" charset="0"/>
              </a:rPr>
              <a:t>(37% to 30%)</a:t>
            </a:r>
            <a:r>
              <a:rPr lang="en-GB" sz="1800" b="0" i="0" dirty="0">
                <a:solidFill>
                  <a:srgbClr val="000000"/>
                </a:solidFill>
                <a:effectLst/>
                <a:latin typeface="Arial" panose="020B0604020202020204" pitchFamily="34" charset="0"/>
                <a:cs typeface="Arial" panose="020B0604020202020204" pitchFamily="34" charset="0"/>
              </a:rPr>
              <a:t>​</a:t>
            </a:r>
            <a:endParaRPr lang="en-GB" sz="18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800" b="1" i="0" u="none" strike="noStrike" dirty="0">
                <a:solidFill>
                  <a:srgbClr val="000000"/>
                </a:solidFill>
                <a:effectLst/>
                <a:latin typeface="Arial" panose="020B0604020202020204" pitchFamily="34" charset="0"/>
                <a:cs typeface="Arial" panose="020B0604020202020204" pitchFamily="34" charset="0"/>
              </a:rPr>
              <a:t>54% </a:t>
            </a:r>
            <a:r>
              <a:rPr lang="en-GB" sz="1800" b="0" i="0" u="none" strike="noStrike" dirty="0">
                <a:solidFill>
                  <a:srgbClr val="000000"/>
                </a:solidFill>
                <a:effectLst/>
                <a:latin typeface="Arial" panose="020B0604020202020204" pitchFamily="34" charset="0"/>
                <a:cs typeface="Arial" panose="020B0604020202020204" pitchFamily="34" charset="0"/>
              </a:rPr>
              <a:t>of respondents said the problem-focused story was</a:t>
            </a:r>
            <a:r>
              <a:rPr lang="en-GB" sz="1800" b="1" i="0" u="none" strike="noStrike" dirty="0">
                <a:solidFill>
                  <a:srgbClr val="000000"/>
                </a:solidFill>
                <a:effectLst/>
                <a:latin typeface="Arial" panose="020B0604020202020204" pitchFamily="34" charset="0"/>
                <a:cs typeface="Arial" panose="020B0604020202020204" pitchFamily="34" charset="0"/>
              </a:rPr>
              <a:t> interesting to watch</a:t>
            </a:r>
            <a:r>
              <a:rPr lang="en-GB" sz="1800" b="0" i="0" u="none" strike="noStrike" dirty="0">
                <a:solidFill>
                  <a:srgbClr val="000000"/>
                </a:solidFill>
                <a:effectLst/>
                <a:latin typeface="Arial" panose="020B0604020202020204" pitchFamily="34" charset="0"/>
                <a:cs typeface="Arial" panose="020B0604020202020204" pitchFamily="34" charset="0"/>
              </a:rPr>
              <a:t>. For the solutions-focused story, </a:t>
            </a:r>
            <a:r>
              <a:rPr lang="en-GB" sz="1800" b="1" i="0" u="none" strike="noStrike" dirty="0">
                <a:solidFill>
                  <a:srgbClr val="000000"/>
                </a:solidFill>
                <a:effectLst/>
                <a:latin typeface="Arial" panose="020B0604020202020204" pitchFamily="34" charset="0"/>
                <a:cs typeface="Arial" panose="020B0604020202020204" pitchFamily="34" charset="0"/>
              </a:rPr>
              <a:t>that number was 61%.</a:t>
            </a:r>
            <a:r>
              <a:rPr lang="en-GB" sz="1800" b="0" i="0" dirty="0">
                <a:solidFill>
                  <a:srgbClr val="000000"/>
                </a:solidFill>
                <a:effectLst/>
                <a:latin typeface="Arial" panose="020B0604020202020204" pitchFamily="34" charset="0"/>
                <a:cs typeface="Arial" panose="020B0604020202020204" pitchFamily="34" charset="0"/>
              </a:rPr>
              <a:t>​</a:t>
            </a:r>
            <a:endParaRPr lang="en-GB" sz="18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cs typeface="Arial" panose="020B0604020202020204" pitchFamily="34" charset="0"/>
              </a:rPr>
              <a:t>By margins of</a:t>
            </a:r>
            <a:r>
              <a:rPr lang="en-GB" sz="1800" b="1" i="0" u="none" strike="noStrike" dirty="0">
                <a:solidFill>
                  <a:srgbClr val="000000"/>
                </a:solidFill>
                <a:effectLst/>
                <a:latin typeface="Arial" panose="020B0604020202020204" pitchFamily="34" charset="0"/>
                <a:cs typeface="Arial" panose="020B0604020202020204" pitchFamily="34" charset="0"/>
              </a:rPr>
              <a:t> 35%</a:t>
            </a:r>
            <a:r>
              <a:rPr lang="en-GB" sz="1800" b="0" i="0" u="none" strike="noStrike" dirty="0">
                <a:solidFill>
                  <a:srgbClr val="000000"/>
                </a:solidFill>
                <a:effectLst/>
                <a:latin typeface="Arial" panose="020B0604020202020204" pitchFamily="34" charset="0"/>
                <a:cs typeface="Arial" panose="020B0604020202020204" pitchFamily="34" charset="0"/>
              </a:rPr>
              <a:t> to 27%, respondents said</a:t>
            </a:r>
            <a:r>
              <a:rPr lang="en-GB" sz="1800" b="1" i="0" u="none" strike="noStrike" dirty="0">
                <a:solidFill>
                  <a:srgbClr val="000000"/>
                </a:solidFill>
                <a:effectLst/>
                <a:latin typeface="Arial" panose="020B0604020202020204" pitchFamily="34" charset="0"/>
                <a:cs typeface="Arial" panose="020B0604020202020204" pitchFamily="34" charset="0"/>
              </a:rPr>
              <a:t> the terms</a:t>
            </a:r>
            <a:r>
              <a:rPr lang="en-GB" sz="1800" b="1" i="1" u="none" strike="noStrike" dirty="0">
                <a:solidFill>
                  <a:srgbClr val="000000"/>
                </a:solidFill>
                <a:effectLst/>
                <a:latin typeface="Arial" panose="020B0604020202020204" pitchFamily="34" charset="0"/>
                <a:cs typeface="Arial" panose="020B0604020202020204" pitchFamily="34" charset="0"/>
              </a:rPr>
              <a:t> thoughtful</a:t>
            </a:r>
            <a:r>
              <a:rPr lang="en-GB" sz="1800" b="1" i="0" u="none" strike="noStrike" dirty="0">
                <a:solidFill>
                  <a:srgbClr val="000000"/>
                </a:solidFill>
                <a:effectLst/>
                <a:latin typeface="Arial" panose="020B0604020202020204" pitchFamily="34" charset="0"/>
                <a:cs typeface="Arial" panose="020B0604020202020204" pitchFamily="34" charset="0"/>
              </a:rPr>
              <a:t> and </a:t>
            </a:r>
            <a:r>
              <a:rPr lang="en-GB" sz="1800" b="1" i="1" u="none" strike="noStrike" dirty="0">
                <a:solidFill>
                  <a:srgbClr val="000000"/>
                </a:solidFill>
                <a:effectLst/>
                <a:latin typeface="Arial" panose="020B0604020202020204" pitchFamily="34" charset="0"/>
                <a:cs typeface="Arial" panose="020B0604020202020204" pitchFamily="34" charset="0"/>
              </a:rPr>
              <a:t>well-crafted </a:t>
            </a:r>
            <a:r>
              <a:rPr lang="en-GB" sz="1800" b="1" i="0" u="none" strike="noStrike" dirty="0">
                <a:solidFill>
                  <a:srgbClr val="000000"/>
                </a:solidFill>
                <a:effectLst/>
                <a:latin typeface="Arial" panose="020B0604020202020204" pitchFamily="34" charset="0"/>
                <a:cs typeface="Arial" panose="020B0604020202020204" pitchFamily="34" charset="0"/>
              </a:rPr>
              <a:t>“perfectly describe” the solutions story </a:t>
            </a:r>
            <a:r>
              <a:rPr lang="en-GB" sz="1800" b="0" i="0" u="none" strike="noStrike" dirty="0">
                <a:solidFill>
                  <a:srgbClr val="000000"/>
                </a:solidFill>
                <a:effectLst/>
                <a:latin typeface="Arial" panose="020B0604020202020204" pitchFamily="34" charset="0"/>
                <a:cs typeface="Arial" panose="020B0604020202020204" pitchFamily="34" charset="0"/>
              </a:rPr>
              <a:t>vs. the problem-focused story.</a:t>
            </a:r>
            <a:r>
              <a:rPr lang="en-GB" sz="1800" b="0" i="0" dirty="0">
                <a:solidFill>
                  <a:srgbClr val="000000"/>
                </a:solidFill>
                <a:effectLst/>
                <a:latin typeface="Arial" panose="020B0604020202020204" pitchFamily="34" charset="0"/>
                <a:cs typeface="Arial" panose="020B0604020202020204" pitchFamily="34" charset="0"/>
              </a:rPr>
              <a:t>​</a:t>
            </a:r>
            <a:endParaRPr lang="en-GB" sz="18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cs typeface="Arial" panose="020B0604020202020204" pitchFamily="34" charset="0"/>
              </a:rPr>
              <a:t>Almost </a:t>
            </a:r>
            <a:r>
              <a:rPr lang="en-GB" sz="1800" b="1" i="0" u="none" strike="noStrike" dirty="0">
                <a:solidFill>
                  <a:srgbClr val="000000"/>
                </a:solidFill>
                <a:effectLst/>
                <a:latin typeface="Arial" panose="020B0604020202020204" pitchFamily="34" charset="0"/>
                <a:cs typeface="Arial" panose="020B0604020202020204" pitchFamily="34" charset="0"/>
              </a:rPr>
              <a:t>double the respondents </a:t>
            </a:r>
            <a:r>
              <a:rPr lang="en-GB" sz="1800" b="0" i="0" u="none" strike="noStrike" dirty="0">
                <a:solidFill>
                  <a:srgbClr val="000000"/>
                </a:solidFill>
                <a:effectLst/>
                <a:latin typeface="Arial" panose="020B0604020202020204" pitchFamily="34" charset="0"/>
                <a:cs typeface="Arial" panose="020B0604020202020204" pitchFamily="34" charset="0"/>
              </a:rPr>
              <a:t>(52% to 27%) described the</a:t>
            </a:r>
            <a:r>
              <a:rPr lang="en-GB" sz="1800" b="1" i="0" u="none" strike="noStrike" dirty="0">
                <a:solidFill>
                  <a:srgbClr val="000000"/>
                </a:solidFill>
                <a:effectLst/>
                <a:latin typeface="Arial" panose="020B0604020202020204" pitchFamily="34" charset="0"/>
                <a:cs typeface="Arial" panose="020B0604020202020204" pitchFamily="34" charset="0"/>
              </a:rPr>
              <a:t> solutions-focused story as “uplifting” </a:t>
            </a:r>
            <a:r>
              <a:rPr lang="en-GB" sz="1800" b="0" i="0" u="none" strike="noStrike" dirty="0">
                <a:solidFill>
                  <a:srgbClr val="000000"/>
                </a:solidFill>
                <a:effectLst/>
                <a:latin typeface="Arial" panose="020B0604020202020204" pitchFamily="34" charset="0"/>
                <a:cs typeface="Arial" panose="020B0604020202020204" pitchFamily="34" charset="0"/>
              </a:rPr>
              <a:t>versus those who felt that about the problem-focused story.</a:t>
            </a:r>
            <a:r>
              <a:rPr lang="en-GB" sz="1800" b="0" i="0" dirty="0">
                <a:solidFill>
                  <a:srgbClr val="000000"/>
                </a:solidFill>
                <a:effectLst/>
                <a:latin typeface="Arial" panose="020B0604020202020204" pitchFamily="34" charset="0"/>
                <a:cs typeface="Arial" panose="020B0604020202020204" pitchFamily="34" charset="0"/>
              </a:rPr>
              <a:t>​</a:t>
            </a:r>
            <a:endParaRPr lang="en-GB" sz="18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cs typeface="Arial" panose="020B0604020202020204" pitchFamily="34" charset="0"/>
              </a:rPr>
              <a:t>Respondents were also about </a:t>
            </a:r>
            <a:r>
              <a:rPr lang="en-GB" sz="1800" b="1" i="0" u="none" strike="noStrike" dirty="0">
                <a:solidFill>
                  <a:srgbClr val="000000"/>
                </a:solidFill>
                <a:effectLst/>
                <a:latin typeface="Arial" panose="020B0604020202020204" pitchFamily="34" charset="0"/>
                <a:cs typeface="Arial" panose="020B0604020202020204" pitchFamily="34" charset="0"/>
              </a:rPr>
              <a:t>10% more likely</a:t>
            </a:r>
            <a:r>
              <a:rPr lang="en-GB" sz="1800" b="0" i="0" u="none" strike="noStrike" dirty="0">
                <a:solidFill>
                  <a:srgbClr val="000000"/>
                </a:solidFill>
                <a:effectLst/>
                <a:latin typeface="Arial" panose="020B0604020202020204" pitchFamily="34" charset="0"/>
                <a:cs typeface="Arial" panose="020B0604020202020204" pitchFamily="34" charset="0"/>
              </a:rPr>
              <a:t> to say the solutions story </a:t>
            </a:r>
            <a:r>
              <a:rPr lang="en-GB" sz="1800" b="1" i="0" u="none" strike="noStrike" dirty="0">
                <a:solidFill>
                  <a:srgbClr val="000000"/>
                </a:solidFill>
                <a:effectLst/>
                <a:latin typeface="Arial" panose="020B0604020202020204" pitchFamily="34" charset="0"/>
                <a:cs typeface="Arial" panose="020B0604020202020204" pitchFamily="34" charset="0"/>
              </a:rPr>
              <a:t>changed their understanding of an issue</a:t>
            </a:r>
            <a:r>
              <a:rPr lang="en-GB" sz="1800" b="0" i="0" u="none" strike="noStrike" dirty="0">
                <a:solidFill>
                  <a:srgbClr val="000000"/>
                </a:solidFill>
                <a:effectLst/>
                <a:latin typeface="Arial" panose="020B0604020202020204" pitchFamily="34" charset="0"/>
                <a:cs typeface="Arial" panose="020B0604020202020204" pitchFamily="34" charset="0"/>
              </a:rPr>
              <a:t> and </a:t>
            </a:r>
            <a:r>
              <a:rPr lang="en-GB" sz="1800" b="1" i="0" u="none" strike="noStrike" dirty="0">
                <a:solidFill>
                  <a:srgbClr val="000000"/>
                </a:solidFill>
                <a:effectLst/>
                <a:latin typeface="Arial" panose="020B0604020202020204" pitchFamily="34" charset="0"/>
                <a:cs typeface="Arial" panose="020B0604020202020204" pitchFamily="34" charset="0"/>
              </a:rPr>
              <a:t>would make them watch the station’s coverage again.</a:t>
            </a:r>
            <a:r>
              <a:rPr lang="en-GB" sz="1800" b="0" i="0" dirty="0">
                <a:solidFill>
                  <a:srgbClr val="000000"/>
                </a:solidFill>
                <a:effectLst/>
                <a:latin typeface="Arial" panose="020B0604020202020204" pitchFamily="34" charset="0"/>
                <a:cs typeface="Arial" panose="020B0604020202020204" pitchFamily="34" charset="0"/>
              </a:rPr>
              <a:t>​</a:t>
            </a:r>
            <a:endParaRPr lang="en-GB" sz="18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cs typeface="Arial" panose="020B0604020202020204" pitchFamily="34" charset="0"/>
              </a:rPr>
              <a:t>The survey results above are fairly consistent </a:t>
            </a:r>
            <a:r>
              <a:rPr lang="en-GB" sz="1800" b="1" i="0" u="none" strike="noStrike" dirty="0">
                <a:solidFill>
                  <a:srgbClr val="000000"/>
                </a:solidFill>
                <a:effectLst/>
                <a:latin typeface="Arial" panose="020B0604020202020204" pitchFamily="34" charset="0"/>
                <a:cs typeface="Arial" panose="020B0604020202020204" pitchFamily="34" charset="0"/>
              </a:rPr>
              <a:t>across demographic differences</a:t>
            </a:r>
            <a:r>
              <a:rPr lang="en-GB" sz="1800" b="0" i="0" u="none" strike="noStrike" dirty="0">
                <a:solidFill>
                  <a:srgbClr val="000000"/>
                </a:solidFill>
                <a:effectLst/>
                <a:latin typeface="Arial" panose="020B0604020202020204" pitchFamily="34" charset="0"/>
                <a:cs typeface="Arial" panose="020B0604020202020204" pitchFamily="34" charset="0"/>
              </a:rPr>
              <a:t> like age, gender, location and political beliefs.</a:t>
            </a:r>
            <a:r>
              <a:rPr lang="en-GB" sz="1800" b="0" i="0" dirty="0">
                <a:solidFill>
                  <a:srgbClr val="000000"/>
                </a:solidFill>
                <a:effectLst/>
                <a:latin typeface="Arial" panose="020B0604020202020204" pitchFamily="34" charset="0"/>
                <a:cs typeface="Arial" panose="020B0604020202020204" pitchFamily="34" charset="0"/>
              </a:rPr>
              <a:t>​</a:t>
            </a:r>
            <a:endParaRPr lang="en-GB" sz="1800" b="0" i="0" dirty="0">
              <a:solidFill>
                <a:srgbClr val="444444"/>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800" b="0" i="0" u="none" strike="noStrike" dirty="0">
                <a:solidFill>
                  <a:srgbClr val="000000"/>
                </a:solidFill>
                <a:effectLst/>
                <a:latin typeface="Arial" panose="020B0604020202020204" pitchFamily="34" charset="0"/>
                <a:cs typeface="Arial" panose="020B0604020202020204" pitchFamily="34" charset="0"/>
              </a:rPr>
              <a:t>Overall, </a:t>
            </a:r>
            <a:r>
              <a:rPr lang="en-GB" sz="1800" b="1" i="0" u="none" strike="noStrike" dirty="0">
                <a:solidFill>
                  <a:srgbClr val="000000"/>
                </a:solidFill>
                <a:effectLst/>
                <a:latin typeface="Arial" panose="020B0604020202020204" pitchFamily="34" charset="0"/>
                <a:cs typeface="Arial" panose="020B0604020202020204" pitchFamily="34" charset="0"/>
              </a:rPr>
              <a:t>51% of respondents said they preferred the solutions journalism story</a:t>
            </a:r>
            <a:r>
              <a:rPr lang="en-GB" sz="1800" b="0" i="0" u="none" strike="noStrike" dirty="0">
                <a:solidFill>
                  <a:srgbClr val="000000"/>
                </a:solidFill>
                <a:effectLst/>
                <a:latin typeface="Arial" panose="020B0604020202020204" pitchFamily="34" charset="0"/>
                <a:cs typeface="Arial" panose="020B0604020202020204" pitchFamily="34" charset="0"/>
              </a:rPr>
              <a:t> they viewed versus 32% for a corresponding problem-focused story.</a:t>
            </a:r>
            <a:endParaRPr lang="en-GB" sz="1800" b="0" i="0" dirty="0">
              <a:solidFill>
                <a:srgbClr val="444444"/>
              </a:solidFill>
              <a:effectLst/>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fld id="{D2CE4770-25AD-3B47-845E-BF1A37AE5567}" type="slidenum">
              <a:rPr lang="de-DE" smtClean="0"/>
              <a:t>15</a:t>
            </a:fld>
            <a:endParaRPr lang="de-DE"/>
          </a:p>
        </p:txBody>
      </p:sp>
    </p:spTree>
    <p:extLst>
      <p:ext uri="{BB962C8B-B14F-4D97-AF65-F5344CB8AC3E}">
        <p14:creationId xmlns:p14="http://schemas.microsoft.com/office/powerpoint/2010/main" val="109291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ctr">
              <a:lnSpc>
                <a:spcPct val="150000"/>
              </a:lnSpc>
              <a:spcBef>
                <a:spcPts val="2000"/>
              </a:spcBef>
            </a:pPr>
            <a:r>
              <a:rPr lang="de-DE" err="1"/>
              <a:t>Examples</a:t>
            </a:r>
            <a:r>
              <a:rPr lang="de-DE"/>
              <a:t>: </a:t>
            </a:r>
          </a:p>
          <a:p>
            <a:pPr algn="ctr">
              <a:lnSpc>
                <a:spcPct val="150000"/>
              </a:lnSpc>
              <a:spcBef>
                <a:spcPts val="2000"/>
              </a:spcBef>
            </a:pPr>
            <a:r>
              <a:rPr lang="de-DE"/>
              <a:t>Solutions </a:t>
            </a:r>
            <a:r>
              <a:rPr lang="de-DE" err="1"/>
              <a:t>Journalism</a:t>
            </a:r>
            <a:r>
              <a:rPr lang="de-DE"/>
              <a:t> </a:t>
            </a:r>
            <a:r>
              <a:rPr lang="de-DE" err="1"/>
              <a:t>Network’s</a:t>
            </a:r>
            <a:r>
              <a:rPr lang="de-DE"/>
              <a:t> Facebook </a:t>
            </a:r>
            <a:r>
              <a:rPr lang="de-DE" err="1"/>
              <a:t>group</a:t>
            </a:r>
            <a:r>
              <a:rPr lang="de-DE"/>
              <a:t>, </a:t>
            </a:r>
            <a:endParaRPr lang="de-DE">
              <a:cs typeface="Calibri"/>
            </a:endParaRPr>
          </a:p>
          <a:p>
            <a:pPr algn="ctr">
              <a:lnSpc>
                <a:spcPct val="150000"/>
              </a:lnSpc>
              <a:spcBef>
                <a:spcPts val="2000"/>
              </a:spcBef>
            </a:pPr>
            <a:r>
              <a:rPr lang="de-DE" err="1"/>
              <a:t>SJN’s</a:t>
            </a:r>
            <a:r>
              <a:rPr lang="de-DE"/>
              <a:t> Solutions Story Tracker</a:t>
            </a:r>
            <a:endParaRPr lang="de-DE">
              <a:cs typeface="Calibri"/>
            </a:endParaRPr>
          </a:p>
          <a:p>
            <a:endParaRPr lang="en-US">
              <a:cs typeface="Calibri"/>
            </a:endParaRPr>
          </a:p>
        </p:txBody>
      </p:sp>
      <p:sp>
        <p:nvSpPr>
          <p:cNvPr id="4" name="Foliennummernplatzhalter 3"/>
          <p:cNvSpPr>
            <a:spLocks noGrp="1"/>
          </p:cNvSpPr>
          <p:nvPr>
            <p:ph type="sldNum" sz="quarter" idx="5"/>
          </p:nvPr>
        </p:nvSpPr>
        <p:spPr/>
        <p:txBody>
          <a:bodyPr/>
          <a:lstStyle/>
          <a:p>
            <a:fld id="{D2CE4770-25AD-3B47-845E-BF1A37AE5567}" type="slidenum">
              <a:rPr lang="de-DE" smtClean="0"/>
              <a:t>17</a:t>
            </a:fld>
            <a:endParaRPr lang="de-DE"/>
          </a:p>
        </p:txBody>
      </p:sp>
    </p:spTree>
    <p:extLst>
      <p:ext uri="{BB962C8B-B14F-4D97-AF65-F5344CB8AC3E}">
        <p14:creationId xmlns:p14="http://schemas.microsoft.com/office/powerpoint/2010/main" val="1331222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buFont typeface="Calibri"/>
              <a:buChar char="-"/>
            </a:pPr>
            <a:r>
              <a:rPr lang="en-US">
                <a:cs typeface="Calibri"/>
              </a:rPr>
              <a:t>With your audience, with your protagonists</a:t>
            </a:r>
          </a:p>
        </p:txBody>
      </p:sp>
      <p:sp>
        <p:nvSpPr>
          <p:cNvPr id="4" name="Foliennummernplatzhalter 3"/>
          <p:cNvSpPr>
            <a:spLocks noGrp="1"/>
          </p:cNvSpPr>
          <p:nvPr>
            <p:ph type="sldNum" sz="quarter" idx="5"/>
          </p:nvPr>
        </p:nvSpPr>
        <p:spPr/>
        <p:txBody>
          <a:bodyPr/>
          <a:lstStyle/>
          <a:p>
            <a:fld id="{D2CE4770-25AD-3B47-845E-BF1A37AE5567}" type="slidenum">
              <a:rPr lang="de-DE" smtClean="0"/>
              <a:t>19</a:t>
            </a:fld>
            <a:endParaRPr lang="de-DE"/>
          </a:p>
        </p:txBody>
      </p:sp>
    </p:spTree>
    <p:extLst>
      <p:ext uri="{BB962C8B-B14F-4D97-AF65-F5344CB8AC3E}">
        <p14:creationId xmlns:p14="http://schemas.microsoft.com/office/powerpoint/2010/main" val="150382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2CE4770-25AD-3B47-845E-BF1A37AE5567}" type="slidenum">
              <a:rPr lang="de-DE" smtClean="0"/>
              <a:t>3</a:t>
            </a:fld>
            <a:endParaRPr lang="de-DE"/>
          </a:p>
        </p:txBody>
      </p:sp>
    </p:spTree>
    <p:extLst>
      <p:ext uri="{BB962C8B-B14F-4D97-AF65-F5344CB8AC3E}">
        <p14:creationId xmlns:p14="http://schemas.microsoft.com/office/powerpoint/2010/main" val="994274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2CE4770-25AD-3B47-845E-BF1A37AE5567}" type="slidenum">
              <a:rPr lang="de-DE" smtClean="0"/>
              <a:t>5</a:t>
            </a:fld>
            <a:endParaRPr lang="de-DE"/>
          </a:p>
        </p:txBody>
      </p:sp>
    </p:spTree>
    <p:extLst>
      <p:ext uri="{BB962C8B-B14F-4D97-AF65-F5344CB8AC3E}">
        <p14:creationId xmlns:p14="http://schemas.microsoft.com/office/powerpoint/2010/main" val="3028549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2CE4770-25AD-3B47-845E-BF1A37AE5567}" type="slidenum">
              <a:rPr lang="de-DE" smtClean="0"/>
              <a:t>6</a:t>
            </a:fld>
            <a:endParaRPr lang="de-DE"/>
          </a:p>
        </p:txBody>
      </p:sp>
    </p:spTree>
    <p:extLst>
      <p:ext uri="{BB962C8B-B14F-4D97-AF65-F5344CB8AC3E}">
        <p14:creationId xmlns:p14="http://schemas.microsoft.com/office/powerpoint/2010/main" val="3723337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2CE4770-25AD-3B47-845E-BF1A37AE5567}" type="slidenum">
              <a:rPr lang="de-DE" smtClean="0"/>
              <a:t>7</a:t>
            </a:fld>
            <a:endParaRPr lang="de-DE"/>
          </a:p>
        </p:txBody>
      </p:sp>
    </p:spTree>
    <p:extLst>
      <p:ext uri="{BB962C8B-B14F-4D97-AF65-F5344CB8AC3E}">
        <p14:creationId xmlns:p14="http://schemas.microsoft.com/office/powerpoint/2010/main" val="2129266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2CE4770-25AD-3B47-845E-BF1A37AE5567}" type="slidenum">
              <a:rPr lang="de-DE" smtClean="0"/>
              <a:t>8</a:t>
            </a:fld>
            <a:endParaRPr lang="de-DE"/>
          </a:p>
        </p:txBody>
      </p:sp>
    </p:spTree>
    <p:extLst>
      <p:ext uri="{BB962C8B-B14F-4D97-AF65-F5344CB8AC3E}">
        <p14:creationId xmlns:p14="http://schemas.microsoft.com/office/powerpoint/2010/main" val="4141217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2CE4770-25AD-3B47-845E-BF1A37AE5567}" type="slidenum">
              <a:rPr lang="de-DE" smtClean="0"/>
              <a:t>9</a:t>
            </a:fld>
            <a:endParaRPr lang="de-DE"/>
          </a:p>
        </p:txBody>
      </p:sp>
    </p:spTree>
    <p:extLst>
      <p:ext uri="{BB962C8B-B14F-4D97-AF65-F5344CB8AC3E}">
        <p14:creationId xmlns:p14="http://schemas.microsoft.com/office/powerpoint/2010/main" val="4032904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2CE4770-25AD-3B47-845E-BF1A37AE5567}" type="slidenum">
              <a:rPr lang="de-DE" smtClean="0"/>
              <a:t>11</a:t>
            </a:fld>
            <a:endParaRPr lang="de-DE"/>
          </a:p>
        </p:txBody>
      </p:sp>
    </p:spTree>
    <p:extLst>
      <p:ext uri="{BB962C8B-B14F-4D97-AF65-F5344CB8AC3E}">
        <p14:creationId xmlns:p14="http://schemas.microsoft.com/office/powerpoint/2010/main" val="807073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2CE4770-25AD-3B47-845E-BF1A37AE5567}" type="slidenum">
              <a:rPr lang="de-DE" smtClean="0"/>
              <a:t>12</a:t>
            </a:fld>
            <a:endParaRPr lang="de-DE"/>
          </a:p>
        </p:txBody>
      </p:sp>
    </p:spTree>
    <p:extLst>
      <p:ext uri="{BB962C8B-B14F-4D97-AF65-F5344CB8AC3E}">
        <p14:creationId xmlns:p14="http://schemas.microsoft.com/office/powerpoint/2010/main" val="3117781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top) with picture ">
    <p:spTree>
      <p:nvGrpSpPr>
        <p:cNvPr id="1" name=""/>
        <p:cNvGrpSpPr/>
        <p:nvPr/>
      </p:nvGrpSpPr>
      <p:grpSpPr>
        <a:xfrm>
          <a:off x="0" y="0"/>
          <a:ext cx="0" cy="0"/>
          <a:chOff x="0" y="0"/>
          <a:chExt cx="0" cy="0"/>
        </a:xfrm>
      </p:grpSpPr>
      <p:pic>
        <p:nvPicPr>
          <p:cNvPr id="6" name="Bild 12">
            <a:extLst>
              <a:ext uri="{FF2B5EF4-FFF2-40B4-BE49-F238E27FC236}">
                <a16:creationId xmlns:a16="http://schemas.microsoft.com/office/drawing/2014/main" id="{F4BC57B8-3970-4C29-B03F-1F531451EC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9601" y="941185"/>
            <a:ext cx="11431698" cy="6732000"/>
          </a:xfrm>
          <a:prstGeom prst="rect">
            <a:avLst/>
          </a:prstGeom>
        </p:spPr>
      </p:pic>
      <p:sp>
        <p:nvSpPr>
          <p:cNvPr id="12" name="Bildplatzhalter 11"/>
          <p:cNvSpPr>
            <a:spLocks noGrp="1"/>
          </p:cNvSpPr>
          <p:nvPr>
            <p:ph type="pic" sz="quarter" idx="12" hasCustomPrompt="1"/>
          </p:nvPr>
        </p:nvSpPr>
        <p:spPr>
          <a:xfrm>
            <a:off x="0" y="0"/>
            <a:ext cx="24382412" cy="13716000"/>
          </a:xfrm>
          <a:custGeom>
            <a:avLst/>
            <a:gdLst>
              <a:gd name="connsiteX0" fmla="*/ 939600 w 24382412"/>
              <a:gd name="connsiteY0" fmla="*/ 941186 h 13716000"/>
              <a:gd name="connsiteX1" fmla="*/ 939600 w 24382412"/>
              <a:gd name="connsiteY1" fmla="*/ 7673186 h 13716000"/>
              <a:gd name="connsiteX2" fmla="*/ 12371298 w 24382412"/>
              <a:gd name="connsiteY2" fmla="*/ 7673186 h 13716000"/>
              <a:gd name="connsiteX3" fmla="*/ 12371298 w 24382412"/>
              <a:gd name="connsiteY3" fmla="*/ 941186 h 13716000"/>
              <a:gd name="connsiteX4" fmla="*/ 0 w 24382412"/>
              <a:gd name="connsiteY4" fmla="*/ 0 h 13716000"/>
              <a:gd name="connsiteX5" fmla="*/ 24382412 w 24382412"/>
              <a:gd name="connsiteY5" fmla="*/ 0 h 13716000"/>
              <a:gd name="connsiteX6" fmla="*/ 24382412 w 24382412"/>
              <a:gd name="connsiteY6" fmla="*/ 13716000 h 13716000"/>
              <a:gd name="connsiteX7" fmla="*/ 0 w 24382412"/>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2412" h="13716000">
                <a:moveTo>
                  <a:pt x="939600" y="941186"/>
                </a:moveTo>
                <a:lnTo>
                  <a:pt x="939600" y="7673186"/>
                </a:lnTo>
                <a:lnTo>
                  <a:pt x="12371298" y="7673186"/>
                </a:lnTo>
                <a:lnTo>
                  <a:pt x="12371298" y="941186"/>
                </a:lnTo>
                <a:close/>
                <a:moveTo>
                  <a:pt x="0" y="0"/>
                </a:moveTo>
                <a:lnTo>
                  <a:pt x="24382412" y="0"/>
                </a:lnTo>
                <a:lnTo>
                  <a:pt x="24382412" y="13716000"/>
                </a:lnTo>
                <a:lnTo>
                  <a:pt x="0" y="13716000"/>
                </a:lnTo>
                <a:close/>
              </a:path>
            </a:pathLst>
          </a:custGeom>
          <a:solidFill>
            <a:srgbClr val="D5DBE0"/>
          </a:solidFill>
        </p:spPr>
        <p:txBody>
          <a:bodyPr vert="horz" wrap="square" bIns="3420000" anchor="b" anchorCtr="0">
            <a:noAutofit/>
          </a:bodyPr>
          <a:lstStyle>
            <a:lvl1pPr marL="0" marR="0" indent="0" algn="ctr" defTabSz="1828709" rtl="0" eaLnBrk="1" fontAlgn="auto" latinLnBrk="0" hangingPunct="1">
              <a:lnSpc>
                <a:spcPts val="5850"/>
              </a:lnSpc>
              <a:spcBef>
                <a:spcPts val="2000"/>
              </a:spcBef>
              <a:spcAft>
                <a:spcPts val="0"/>
              </a:spcAft>
              <a:buClrTx/>
              <a:buSzTx/>
              <a:buFont typeface="Arial" charset="0"/>
              <a:buNone/>
              <a:tabLst/>
              <a:defRPr baseline="0">
                <a:latin typeface="DW Noto Sans" panose="020B0502040504020204" pitchFamily="34" charset="0"/>
                <a:cs typeface="DW Noto Sans" panose="020B0502040504020204" pitchFamily="34" charset="0"/>
              </a:defRPr>
            </a:lvl1pPr>
          </a:lstStyle>
          <a:p>
            <a:r>
              <a:rPr lang="en-US"/>
              <a:t>Place the image in the area provided</a:t>
            </a:r>
          </a:p>
        </p:txBody>
      </p:sp>
      <p:sp>
        <p:nvSpPr>
          <p:cNvPr id="2" name="Title 1"/>
          <p:cNvSpPr>
            <a:spLocks noGrp="1"/>
          </p:cNvSpPr>
          <p:nvPr>
            <p:ph type="ctrTitle" hasCustomPrompt="1"/>
          </p:nvPr>
        </p:nvSpPr>
        <p:spPr>
          <a:xfrm>
            <a:off x="939599" y="3640084"/>
            <a:ext cx="11431698" cy="2361324"/>
          </a:xfrm>
        </p:spPr>
        <p:txBody>
          <a:bodyPr vert="horz" wrap="square" lIns="648000" tIns="0" rIns="1008000" bIns="0" anchor="b" anchorCtr="0">
            <a:noAutofit/>
          </a:bodyPr>
          <a:lstStyle>
            <a:lvl1pPr algn="l">
              <a:defRPr sz="7000" b="0" i="0" baseline="0">
                <a:solidFill>
                  <a:srgbClr val="003D6D"/>
                </a:solidFill>
                <a:effectLst/>
                <a:latin typeface="Georgia" pitchFamily="18" charset="0"/>
                <a:ea typeface="Georgia" pitchFamily="18" charset="0"/>
                <a:cs typeface="Georgia" pitchFamily="18" charset="0"/>
              </a:defRPr>
            </a:lvl1pPr>
          </a:lstStyle>
          <a:p>
            <a:r>
              <a:rPr lang="en-US"/>
              <a:t>Presentation title,</a:t>
            </a:r>
            <a:br>
              <a:rPr lang="en-US"/>
            </a:br>
            <a:r>
              <a:rPr lang="en-US"/>
              <a:t>two colors if possible</a:t>
            </a:r>
          </a:p>
        </p:txBody>
      </p:sp>
      <p:sp>
        <p:nvSpPr>
          <p:cNvPr id="5" name="Textplatzhalter 4"/>
          <p:cNvSpPr>
            <a:spLocks noGrp="1"/>
          </p:cNvSpPr>
          <p:nvPr>
            <p:ph type="body" sz="quarter" idx="10" hasCustomPrompt="1"/>
          </p:nvPr>
        </p:nvSpPr>
        <p:spPr>
          <a:xfrm>
            <a:off x="939709" y="6011918"/>
            <a:ext cx="11431588" cy="1079347"/>
          </a:xfrm>
        </p:spPr>
        <p:txBody>
          <a:bodyPr lIns="648000" tIns="0" rIns="1007999" bIns="0" anchor="t" anchorCtr="0">
            <a:normAutofit/>
          </a:bodyPr>
          <a:lstStyle>
            <a:lvl1pPr marL="0" indent="0">
              <a:buNone/>
              <a:defRPr sz="4000" baseline="0">
                <a:solidFill>
                  <a:srgbClr val="003D6D"/>
                </a:solidFill>
                <a:latin typeface="DW Noto Sans" panose="020B0502040504020204" pitchFamily="34" charset="0"/>
                <a:cs typeface="DW Noto Sans" panose="020B0502040504020204" pitchFamily="34" charset="0"/>
              </a:defRPr>
            </a:lvl1pPr>
          </a:lstStyle>
          <a:p>
            <a:pPr lvl="0"/>
            <a:r>
              <a:rPr lang="en-US"/>
              <a:t>The </a:t>
            </a:r>
            <a:r>
              <a:rPr lang="en-US" err="1"/>
              <a:t>subheadline</a:t>
            </a:r>
            <a:r>
              <a:rPr lang="en-US"/>
              <a:t> should only be one line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4" name="Bildplatzhalter 6"/>
          <p:cNvSpPr>
            <a:spLocks noGrp="1"/>
          </p:cNvSpPr>
          <p:nvPr>
            <p:ph type="pic" sz="quarter" idx="14" hasCustomPrompt="1"/>
          </p:nvPr>
        </p:nvSpPr>
        <p:spPr>
          <a:xfrm>
            <a:off x="0" y="0"/>
            <a:ext cx="24382413" cy="12619038"/>
          </a:xfrm>
          <a:solidFill>
            <a:srgbClr val="D5DBE0"/>
          </a:solidFill>
        </p:spPr>
        <p:txBody>
          <a:bodyPr tIns="4680000"/>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a:lvl1pPr>
          </a:lstStyle>
          <a:p>
            <a:r>
              <a:rPr lang="en-US"/>
              <a:t>Place the image in the area provided</a:t>
            </a:r>
          </a:p>
        </p:txBody>
      </p:sp>
      <p:sp>
        <p:nvSpPr>
          <p:cNvPr id="2" name="Fußzeilenplatzhalter 1">
            <a:extLst>
              <a:ext uri="{FF2B5EF4-FFF2-40B4-BE49-F238E27FC236}">
                <a16:creationId xmlns:a16="http://schemas.microsoft.com/office/drawing/2014/main" id="{F105C952-AA68-496F-9DFC-7EFD9A6DF5D3}"/>
              </a:ext>
            </a:extLst>
          </p:cNvPr>
          <p:cNvSpPr>
            <a:spLocks noGrp="1"/>
          </p:cNvSpPr>
          <p:nvPr>
            <p:ph type="ftr" sz="quarter" idx="15"/>
          </p:nvPr>
        </p:nvSpPr>
        <p:spPr/>
        <p:txBody>
          <a:bodyPr/>
          <a:lstStyle/>
          <a:p>
            <a:r>
              <a:rPr lang="en-US"/>
              <a:t>Constructive Journalism – Finding your market | DW Akademie | MDEV</a:t>
            </a:r>
            <a:endParaRPr lang="de-DE"/>
          </a:p>
        </p:txBody>
      </p:sp>
      <p:sp>
        <p:nvSpPr>
          <p:cNvPr id="3" name="Datumsplatzhalter 2">
            <a:extLst>
              <a:ext uri="{FF2B5EF4-FFF2-40B4-BE49-F238E27FC236}">
                <a16:creationId xmlns:a16="http://schemas.microsoft.com/office/drawing/2014/main" id="{18F13C7E-9852-453D-AD5C-FE6DB3FD06FD}"/>
              </a:ext>
            </a:extLst>
          </p:cNvPr>
          <p:cNvSpPr>
            <a:spLocks noGrp="1"/>
          </p:cNvSpPr>
          <p:nvPr>
            <p:ph type="dt" sz="half" idx="16"/>
          </p:nvPr>
        </p:nvSpPr>
        <p:spPr/>
        <p:txBody>
          <a:bodyPr/>
          <a:lstStyle/>
          <a:p>
            <a:fld id="{7FBAF9F0-9F04-472A-8D9C-0658B4B11850}"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413449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picture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6" name="Textplatzhalter 5"/>
          <p:cNvSpPr>
            <a:spLocks noGrp="1"/>
          </p:cNvSpPr>
          <p:nvPr>
            <p:ph type="body" sz="quarter" idx="12"/>
          </p:nvPr>
        </p:nvSpPr>
        <p:spPr>
          <a:xfrm>
            <a:off x="720000" y="2862262"/>
            <a:ext cx="10739183" cy="97567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Bildplatzhalter 6"/>
          <p:cNvSpPr>
            <a:spLocks noGrp="1"/>
          </p:cNvSpPr>
          <p:nvPr>
            <p:ph type="pic" sz="quarter" idx="14" hasCustomPrompt="1"/>
          </p:nvPr>
        </p:nvSpPr>
        <p:spPr>
          <a:xfrm>
            <a:off x="12576361" y="2862263"/>
            <a:ext cx="10739252" cy="9756775"/>
          </a:xfrm>
          <a:solidFill>
            <a:srgbClr val="D5DBE0"/>
          </a:solidFill>
        </p:spPr>
        <p:txBody>
          <a:bodyPr tIns="3456000">
            <a:normAutofit/>
          </a:bodyPr>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sz="4000"/>
            </a:lvl1pPr>
          </a:lstStyle>
          <a:p>
            <a:r>
              <a:rPr lang="en-US"/>
              <a:t>Place the image in the area provided</a:t>
            </a:r>
          </a:p>
        </p:txBody>
      </p:sp>
      <p:sp>
        <p:nvSpPr>
          <p:cNvPr id="3" name="Fußzeilenplatzhalter 2">
            <a:extLst>
              <a:ext uri="{FF2B5EF4-FFF2-40B4-BE49-F238E27FC236}">
                <a16:creationId xmlns:a16="http://schemas.microsoft.com/office/drawing/2014/main" id="{F3C6F528-4D7E-4A3B-8261-89E0D5463B07}"/>
              </a:ext>
            </a:extLst>
          </p:cNvPr>
          <p:cNvSpPr>
            <a:spLocks noGrp="1"/>
          </p:cNvSpPr>
          <p:nvPr>
            <p:ph type="ftr" sz="quarter" idx="15"/>
          </p:nvPr>
        </p:nvSpPr>
        <p:spPr/>
        <p:txBody>
          <a:bodyPr/>
          <a:lstStyle/>
          <a:p>
            <a:r>
              <a:rPr lang="en-US"/>
              <a:t>Constructive Journalism – Finding your market | DW Akademie | MDEV</a:t>
            </a:r>
            <a:endParaRPr lang="de-DE"/>
          </a:p>
        </p:txBody>
      </p:sp>
      <p:sp>
        <p:nvSpPr>
          <p:cNvPr id="4" name="Datumsplatzhalter 3">
            <a:extLst>
              <a:ext uri="{FF2B5EF4-FFF2-40B4-BE49-F238E27FC236}">
                <a16:creationId xmlns:a16="http://schemas.microsoft.com/office/drawing/2014/main" id="{165ED727-3267-464D-A189-29FA54F37990}"/>
              </a:ext>
            </a:extLst>
          </p:cNvPr>
          <p:cNvSpPr>
            <a:spLocks noGrp="1"/>
          </p:cNvSpPr>
          <p:nvPr>
            <p:ph type="dt" sz="half" idx="16"/>
          </p:nvPr>
        </p:nvSpPr>
        <p:spPr/>
        <p:txBody>
          <a:bodyPr/>
          <a:lstStyle/>
          <a:p>
            <a:fld id="{CFA89E78-A8EC-4E35-B1A7-E87B89E7D969}"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6" name="Textplatzhalter 5"/>
          <p:cNvSpPr>
            <a:spLocks noGrp="1"/>
          </p:cNvSpPr>
          <p:nvPr>
            <p:ph type="body" sz="quarter" idx="12"/>
          </p:nvPr>
        </p:nvSpPr>
        <p:spPr>
          <a:xfrm>
            <a:off x="720000" y="2862263"/>
            <a:ext cx="10739183" cy="3713636"/>
          </a:xfrm>
        </p:spPr>
        <p:txBody>
          <a:bodyPr/>
          <a:lstStyle/>
          <a:p>
            <a:pPr lvl="0"/>
            <a:r>
              <a:rPr lang="de-DE"/>
              <a:t>Mastertextformat bearbeiten</a:t>
            </a:r>
          </a:p>
          <a:p>
            <a:pPr lvl="1"/>
            <a:r>
              <a:rPr lang="de-DE"/>
              <a:t>Zweite Ebene</a:t>
            </a:r>
          </a:p>
          <a:p>
            <a:pPr lvl="2"/>
            <a:r>
              <a:rPr lang="de-DE"/>
              <a:t>Dritte Ebene</a:t>
            </a:r>
          </a:p>
        </p:txBody>
      </p:sp>
      <p:sp>
        <p:nvSpPr>
          <p:cNvPr id="9" name="Bildplatzhalter 6"/>
          <p:cNvSpPr>
            <a:spLocks noGrp="1"/>
          </p:cNvSpPr>
          <p:nvPr>
            <p:ph type="pic" sz="quarter" idx="15" hasCustomPrompt="1"/>
          </p:nvPr>
        </p:nvSpPr>
        <p:spPr>
          <a:xfrm>
            <a:off x="719999" y="6926094"/>
            <a:ext cx="10739183" cy="5692944"/>
          </a:xfrm>
          <a:solidFill>
            <a:srgbClr val="D5DBE0"/>
          </a:solidFill>
        </p:spPr>
        <p:txBody>
          <a:bodyPr tIns="1584000">
            <a:normAutofit/>
          </a:bodyPr>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sz="4000"/>
            </a:lvl1pPr>
          </a:lstStyle>
          <a:p>
            <a:r>
              <a:rPr lang="en-US"/>
              <a:t>Place the image in the area provided</a:t>
            </a:r>
          </a:p>
        </p:txBody>
      </p:sp>
      <p:sp>
        <p:nvSpPr>
          <p:cNvPr id="10" name="Textplatzhalter 5"/>
          <p:cNvSpPr>
            <a:spLocks noGrp="1"/>
          </p:cNvSpPr>
          <p:nvPr>
            <p:ph type="body" sz="quarter" idx="16"/>
          </p:nvPr>
        </p:nvSpPr>
        <p:spPr>
          <a:xfrm>
            <a:off x="12576361" y="2862263"/>
            <a:ext cx="10739183" cy="3713636"/>
          </a:xfrm>
        </p:spPr>
        <p:txBody>
          <a:bodyPr/>
          <a:lstStyle/>
          <a:p>
            <a:pPr lvl="0"/>
            <a:r>
              <a:rPr lang="de-DE"/>
              <a:t>Mastertextformat bearbeiten</a:t>
            </a:r>
          </a:p>
          <a:p>
            <a:pPr lvl="1"/>
            <a:r>
              <a:rPr lang="de-DE"/>
              <a:t>Zweite Ebene</a:t>
            </a:r>
          </a:p>
          <a:p>
            <a:pPr lvl="2"/>
            <a:r>
              <a:rPr lang="de-DE"/>
              <a:t>Dritte Ebene</a:t>
            </a:r>
          </a:p>
        </p:txBody>
      </p:sp>
      <p:sp>
        <p:nvSpPr>
          <p:cNvPr id="11" name="Bildplatzhalter 6"/>
          <p:cNvSpPr>
            <a:spLocks noGrp="1"/>
          </p:cNvSpPr>
          <p:nvPr>
            <p:ph type="pic" sz="quarter" idx="17" hasCustomPrompt="1"/>
          </p:nvPr>
        </p:nvSpPr>
        <p:spPr>
          <a:xfrm>
            <a:off x="12576360" y="6926094"/>
            <a:ext cx="10739183" cy="5692944"/>
          </a:xfrm>
          <a:solidFill>
            <a:srgbClr val="D5DBE0"/>
          </a:solidFill>
        </p:spPr>
        <p:txBody>
          <a:bodyPr tIns="1584000">
            <a:normAutofit/>
          </a:bodyPr>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sz="4000"/>
            </a:lvl1pPr>
          </a:lstStyle>
          <a:p>
            <a:r>
              <a:rPr lang="en-US"/>
              <a:t>Place the image in the area provided</a:t>
            </a:r>
          </a:p>
        </p:txBody>
      </p:sp>
      <p:sp>
        <p:nvSpPr>
          <p:cNvPr id="3" name="Fußzeilenplatzhalter 2">
            <a:extLst>
              <a:ext uri="{FF2B5EF4-FFF2-40B4-BE49-F238E27FC236}">
                <a16:creationId xmlns:a16="http://schemas.microsoft.com/office/drawing/2014/main" id="{D2431079-380E-4F7F-89AA-D83BF13629A5}"/>
              </a:ext>
            </a:extLst>
          </p:cNvPr>
          <p:cNvSpPr>
            <a:spLocks noGrp="1"/>
          </p:cNvSpPr>
          <p:nvPr>
            <p:ph type="ftr" sz="quarter" idx="18"/>
          </p:nvPr>
        </p:nvSpPr>
        <p:spPr/>
        <p:txBody>
          <a:bodyPr/>
          <a:lstStyle>
            <a:lvl1pPr>
              <a:defRPr>
                <a:solidFill>
                  <a:srgbClr val="808A93"/>
                </a:solidFill>
              </a:defRPr>
            </a:lvl1pPr>
          </a:lstStyle>
          <a:p>
            <a:r>
              <a:rPr lang="en-US"/>
              <a:t>Constructive Journalism – Finding your market | DW Akademie | MDEV</a:t>
            </a:r>
            <a:endParaRPr lang="de-DE"/>
          </a:p>
        </p:txBody>
      </p:sp>
      <p:sp>
        <p:nvSpPr>
          <p:cNvPr id="4" name="Datumsplatzhalter 3">
            <a:extLst>
              <a:ext uri="{FF2B5EF4-FFF2-40B4-BE49-F238E27FC236}">
                <a16:creationId xmlns:a16="http://schemas.microsoft.com/office/drawing/2014/main" id="{9377A18B-B26D-4B9A-93C8-89798CA19670}"/>
              </a:ext>
            </a:extLst>
          </p:cNvPr>
          <p:cNvSpPr>
            <a:spLocks noGrp="1"/>
          </p:cNvSpPr>
          <p:nvPr>
            <p:ph type="dt" sz="half" idx="19"/>
          </p:nvPr>
        </p:nvSpPr>
        <p:spPr/>
        <p:txBody>
          <a:bodyPr/>
          <a:lstStyle/>
          <a:p>
            <a:fld id="{EDEB612E-9CF5-432F-A790-B8043774355B}"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3" name="Fußzeilenplatzhalter 2">
            <a:extLst>
              <a:ext uri="{FF2B5EF4-FFF2-40B4-BE49-F238E27FC236}">
                <a16:creationId xmlns:a16="http://schemas.microsoft.com/office/drawing/2014/main" id="{304E1DF1-F778-4558-8295-02D1DFFEF83A}"/>
              </a:ext>
            </a:extLst>
          </p:cNvPr>
          <p:cNvSpPr>
            <a:spLocks noGrp="1"/>
          </p:cNvSpPr>
          <p:nvPr>
            <p:ph type="ftr" sz="quarter" idx="14"/>
          </p:nvPr>
        </p:nvSpPr>
        <p:spPr/>
        <p:txBody>
          <a:bodyPr/>
          <a:lstStyle/>
          <a:p>
            <a:r>
              <a:rPr lang="en-US"/>
              <a:t>Constructive Journalism – Finding your market | DW Akademie | MDEV</a:t>
            </a:r>
            <a:endParaRPr lang="de-DE"/>
          </a:p>
        </p:txBody>
      </p:sp>
      <p:sp>
        <p:nvSpPr>
          <p:cNvPr id="4" name="Datumsplatzhalter 3">
            <a:extLst>
              <a:ext uri="{FF2B5EF4-FFF2-40B4-BE49-F238E27FC236}">
                <a16:creationId xmlns:a16="http://schemas.microsoft.com/office/drawing/2014/main" id="{BB324887-6576-447F-AC9E-55A30B043676}"/>
              </a:ext>
            </a:extLst>
          </p:cNvPr>
          <p:cNvSpPr>
            <a:spLocks noGrp="1"/>
          </p:cNvSpPr>
          <p:nvPr>
            <p:ph type="dt" sz="half" idx="15"/>
          </p:nvPr>
        </p:nvSpPr>
        <p:spPr/>
        <p:txBody>
          <a:bodyPr/>
          <a:lstStyle/>
          <a:p>
            <a:fld id="{46428DB0-6817-47CB-B57D-696EE68A9C03}"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fault -end">
    <p:bg>
      <p:bgPr>
        <a:solidFill>
          <a:srgbClr val="F4F6F8"/>
        </a:solidFill>
        <a:effectLst/>
      </p:bgPr>
    </p:bg>
    <p:spTree>
      <p:nvGrpSpPr>
        <p:cNvPr id="1" name=""/>
        <p:cNvGrpSpPr/>
        <p:nvPr/>
      </p:nvGrpSpPr>
      <p:grpSpPr>
        <a:xfrm>
          <a:off x="0" y="0"/>
          <a:ext cx="0" cy="0"/>
          <a:chOff x="0" y="0"/>
          <a:chExt cx="0" cy="0"/>
        </a:xfrm>
      </p:grpSpPr>
      <p:sp>
        <p:nvSpPr>
          <p:cNvPr id="4" name="Titel 3"/>
          <p:cNvSpPr>
            <a:spLocks noGrp="1"/>
          </p:cNvSpPr>
          <p:nvPr>
            <p:ph type="title" hasCustomPrompt="1"/>
          </p:nvPr>
        </p:nvSpPr>
        <p:spPr>
          <a:xfrm>
            <a:off x="4320000" y="4241413"/>
            <a:ext cx="13151641" cy="1536817"/>
          </a:xfrm>
        </p:spPr>
        <p:txBody>
          <a:bodyPr/>
          <a:lstStyle>
            <a:lvl1pPr>
              <a:defRPr/>
            </a:lvl1pPr>
          </a:lstStyle>
          <a:p>
            <a:r>
              <a:rPr lang="de-DE" err="1"/>
              <a:t>Thank</a:t>
            </a:r>
            <a:r>
              <a:rPr lang="de-DE"/>
              <a:t> </a:t>
            </a:r>
            <a:r>
              <a:rPr lang="de-DE" err="1"/>
              <a:t>you</a:t>
            </a:r>
            <a:endParaRPr lang="de-DE"/>
          </a:p>
        </p:txBody>
      </p:sp>
      <p:sp>
        <p:nvSpPr>
          <p:cNvPr id="7" name="Textplatzhalter 6"/>
          <p:cNvSpPr>
            <a:spLocks noGrp="1"/>
          </p:cNvSpPr>
          <p:nvPr>
            <p:ph type="body" sz="quarter" idx="14" hasCustomPrompt="1"/>
          </p:nvPr>
        </p:nvSpPr>
        <p:spPr>
          <a:xfrm>
            <a:off x="4320000" y="6127750"/>
            <a:ext cx="13152437" cy="5467350"/>
          </a:xfrm>
        </p:spPr>
        <p:txBody>
          <a:bodyPr/>
          <a:lstStyle>
            <a:lvl1pPr marL="0" indent="0">
              <a:lnSpc>
                <a:spcPct val="150000"/>
              </a:lnSpc>
              <a:buNone/>
              <a:defRPr/>
            </a:lvl1pPr>
          </a:lstStyle>
          <a:p>
            <a:pPr lvl="0"/>
            <a:r>
              <a:rPr lang="de-DE"/>
              <a:t>Name </a:t>
            </a:r>
            <a:r>
              <a:rPr lang="de-DE" err="1"/>
              <a:t>Surname</a:t>
            </a:r>
            <a:br>
              <a:rPr lang="de-DE"/>
            </a:br>
            <a:r>
              <a:rPr lang="de-DE"/>
              <a:t>+49.30.4646-xxxx</a:t>
            </a:r>
            <a:br>
              <a:rPr lang="de-DE"/>
            </a:br>
            <a:r>
              <a:rPr lang="de-DE"/>
              <a:t>+49.1xx.xxxxxxx </a:t>
            </a:r>
            <a:br>
              <a:rPr lang="de-DE"/>
            </a:br>
            <a:r>
              <a:rPr lang="de-DE"/>
              <a:t>name.surname@dw.com</a:t>
            </a:r>
          </a:p>
        </p:txBody>
      </p:sp>
      <p:sp>
        <p:nvSpPr>
          <p:cNvPr id="2" name="Fußzeilenplatzhalter 1">
            <a:extLst>
              <a:ext uri="{FF2B5EF4-FFF2-40B4-BE49-F238E27FC236}">
                <a16:creationId xmlns:a16="http://schemas.microsoft.com/office/drawing/2014/main" id="{B3C39E00-AC0A-42F7-A4F8-BDBD47D668FB}"/>
              </a:ext>
            </a:extLst>
          </p:cNvPr>
          <p:cNvSpPr>
            <a:spLocks noGrp="1"/>
          </p:cNvSpPr>
          <p:nvPr>
            <p:ph type="ftr" sz="quarter" idx="15"/>
          </p:nvPr>
        </p:nvSpPr>
        <p:spPr/>
        <p:txBody>
          <a:bodyPr/>
          <a:lstStyle/>
          <a:p>
            <a:r>
              <a:rPr lang="en-US"/>
              <a:t>Constructive Journalism – Finding your market | DW Akademie | MDEV</a:t>
            </a:r>
            <a:endParaRPr lang="de-DE"/>
          </a:p>
        </p:txBody>
      </p:sp>
      <p:sp>
        <p:nvSpPr>
          <p:cNvPr id="6" name="Datumsplatzhalter 5">
            <a:extLst>
              <a:ext uri="{FF2B5EF4-FFF2-40B4-BE49-F238E27FC236}">
                <a16:creationId xmlns:a16="http://schemas.microsoft.com/office/drawing/2014/main" id="{911E4BBF-464A-4306-896E-9436A72446F1}"/>
              </a:ext>
            </a:extLst>
          </p:cNvPr>
          <p:cNvSpPr>
            <a:spLocks noGrp="1"/>
          </p:cNvSpPr>
          <p:nvPr>
            <p:ph type="dt" sz="half" idx="16"/>
          </p:nvPr>
        </p:nvSpPr>
        <p:spPr/>
        <p:txBody>
          <a:bodyPr/>
          <a:lstStyle/>
          <a:p>
            <a:fld id="{16E14115-2BA8-4D48-9187-B61F1316D434}"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pic>
        <p:nvPicPr>
          <p:cNvPr id="9" name="DW dark-blue RGB_DW dark-blue RGB.png">
            <a:extLst>
              <a:ext uri="{FF2B5EF4-FFF2-40B4-BE49-F238E27FC236}">
                <a16:creationId xmlns:a16="http://schemas.microsoft.com/office/drawing/2014/main" id="{C9FBE5F1-C67D-488C-B985-91E4E6DD2E79}"/>
              </a:ext>
            </a:extLst>
          </p:cNvPr>
          <p:cNvPicPr>
            <a:picLocks noChangeAspect="1"/>
          </p:cNvPicPr>
          <p:nvPr userDrawn="1"/>
        </p:nvPicPr>
        <p:blipFill>
          <a:blip r:embed="rId2"/>
          <a:srcRect/>
          <a:stretch/>
        </p:blipFill>
        <p:spPr>
          <a:xfrm>
            <a:off x="939600" y="939600"/>
            <a:ext cx="3777976" cy="939600"/>
          </a:xfrm>
          <a:prstGeom prst="rect">
            <a:avLst/>
          </a:prstGeom>
          <a:ln w="12700">
            <a:miter lim="400000"/>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utton) with picture">
    <p:spTree>
      <p:nvGrpSpPr>
        <p:cNvPr id="1" name=""/>
        <p:cNvGrpSpPr/>
        <p:nvPr/>
      </p:nvGrpSpPr>
      <p:grpSpPr>
        <a:xfrm>
          <a:off x="0" y="0"/>
          <a:ext cx="0" cy="0"/>
          <a:chOff x="0" y="0"/>
          <a:chExt cx="0" cy="0"/>
        </a:xfrm>
      </p:grpSpPr>
      <p:pic>
        <p:nvPicPr>
          <p:cNvPr id="8" name="Bild 2">
            <a:extLst>
              <a:ext uri="{FF2B5EF4-FFF2-40B4-BE49-F238E27FC236}">
                <a16:creationId xmlns:a16="http://schemas.microsoft.com/office/drawing/2014/main" id="{B7066E88-38F3-4DE3-B5DB-DC0906BDC0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9600" y="6567000"/>
            <a:ext cx="11430000" cy="6222999"/>
          </a:xfrm>
          <a:prstGeom prst="rect">
            <a:avLst/>
          </a:prstGeom>
        </p:spPr>
      </p:pic>
      <p:sp>
        <p:nvSpPr>
          <p:cNvPr id="2" name="Title 1"/>
          <p:cNvSpPr>
            <a:spLocks noGrp="1"/>
          </p:cNvSpPr>
          <p:nvPr>
            <p:ph type="ctrTitle" hasCustomPrompt="1"/>
          </p:nvPr>
        </p:nvSpPr>
        <p:spPr>
          <a:xfrm>
            <a:off x="939600" y="6567000"/>
            <a:ext cx="11430000" cy="2831097"/>
          </a:xfrm>
        </p:spPr>
        <p:txBody>
          <a:bodyPr vert="horz" wrap="square" lIns="648000" tIns="503999" rIns="1008000" bIns="0" anchor="t" anchorCtr="0">
            <a:noAutofit/>
          </a:bodyPr>
          <a:lstStyle>
            <a:lvl1pPr algn="l">
              <a:defRPr sz="7000" baseline="0"/>
            </a:lvl1pPr>
          </a:lstStyle>
          <a:p>
            <a:r>
              <a:rPr lang="en-US"/>
              <a:t>Presentation title,</a:t>
            </a:r>
            <a:br>
              <a:rPr lang="en-US"/>
            </a:br>
            <a:r>
              <a:rPr lang="en-US"/>
              <a:t>two colors if possible</a:t>
            </a:r>
          </a:p>
        </p:txBody>
      </p:sp>
      <p:sp>
        <p:nvSpPr>
          <p:cNvPr id="7" name="Textplatzhalter 4"/>
          <p:cNvSpPr>
            <a:spLocks noGrp="1"/>
          </p:cNvSpPr>
          <p:nvPr>
            <p:ph type="body" sz="quarter" idx="10" hasCustomPrompt="1"/>
          </p:nvPr>
        </p:nvSpPr>
        <p:spPr>
          <a:xfrm>
            <a:off x="939709" y="9397497"/>
            <a:ext cx="11431588" cy="1079347"/>
          </a:xfrm>
        </p:spPr>
        <p:txBody>
          <a:bodyPr lIns="648000" tIns="0" rIns="1007999" bIns="0" anchor="t" anchorCtr="0"/>
          <a:lstStyle>
            <a:lvl1pPr marL="0" indent="0">
              <a:buNone/>
              <a:defRPr sz="4000">
                <a:solidFill>
                  <a:srgbClr val="003D6D"/>
                </a:solidFill>
              </a:defRPr>
            </a:lvl1pPr>
          </a:lstStyle>
          <a:p>
            <a:pPr lvl="0"/>
            <a:r>
              <a:rPr lang="en-US"/>
              <a:t>The </a:t>
            </a:r>
            <a:r>
              <a:rPr lang="en-US" err="1"/>
              <a:t>subheadline</a:t>
            </a:r>
            <a:r>
              <a:rPr lang="en-US"/>
              <a:t> should only be one line</a:t>
            </a:r>
          </a:p>
        </p:txBody>
      </p:sp>
      <p:sp>
        <p:nvSpPr>
          <p:cNvPr id="19" name="Bildplatzhalter 18"/>
          <p:cNvSpPr>
            <a:spLocks noGrp="1"/>
          </p:cNvSpPr>
          <p:nvPr>
            <p:ph type="pic" sz="quarter" idx="12" hasCustomPrompt="1"/>
          </p:nvPr>
        </p:nvSpPr>
        <p:spPr>
          <a:xfrm>
            <a:off x="0" y="0"/>
            <a:ext cx="24382412" cy="13715999"/>
          </a:xfrm>
          <a:custGeom>
            <a:avLst/>
            <a:gdLst>
              <a:gd name="connsiteX0" fmla="*/ 939600 w 24382412"/>
              <a:gd name="connsiteY0" fmla="*/ 6567000 h 13715999"/>
              <a:gd name="connsiteX1" fmla="*/ 939600 w 24382412"/>
              <a:gd name="connsiteY1" fmla="*/ 12790001 h 13715999"/>
              <a:gd name="connsiteX2" fmla="*/ 12369600 w 24382412"/>
              <a:gd name="connsiteY2" fmla="*/ 12790001 h 13715999"/>
              <a:gd name="connsiteX3" fmla="*/ 12369600 w 24382412"/>
              <a:gd name="connsiteY3" fmla="*/ 6567000 h 13715999"/>
              <a:gd name="connsiteX4" fmla="*/ 0 w 24382412"/>
              <a:gd name="connsiteY4" fmla="*/ 0 h 13715999"/>
              <a:gd name="connsiteX5" fmla="*/ 24382412 w 24382412"/>
              <a:gd name="connsiteY5" fmla="*/ 0 h 13715999"/>
              <a:gd name="connsiteX6" fmla="*/ 24382412 w 24382412"/>
              <a:gd name="connsiteY6" fmla="*/ 13715999 h 13715999"/>
              <a:gd name="connsiteX7" fmla="*/ 0 w 24382412"/>
              <a:gd name="connsiteY7" fmla="*/ 13715999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2412" h="13715999">
                <a:moveTo>
                  <a:pt x="939600" y="6567000"/>
                </a:moveTo>
                <a:lnTo>
                  <a:pt x="939600" y="12790001"/>
                </a:lnTo>
                <a:lnTo>
                  <a:pt x="12369600" y="12790001"/>
                </a:lnTo>
                <a:lnTo>
                  <a:pt x="12369600" y="6567000"/>
                </a:lnTo>
                <a:close/>
                <a:moveTo>
                  <a:pt x="0" y="0"/>
                </a:moveTo>
                <a:lnTo>
                  <a:pt x="24382412" y="0"/>
                </a:lnTo>
                <a:lnTo>
                  <a:pt x="24382412" y="13715999"/>
                </a:lnTo>
                <a:lnTo>
                  <a:pt x="0" y="13715999"/>
                </a:lnTo>
                <a:close/>
              </a:path>
            </a:pathLst>
          </a:custGeom>
          <a:solidFill>
            <a:srgbClr val="D5DBE0"/>
          </a:solidFill>
        </p:spPr>
        <p:txBody>
          <a:bodyPr wrap="square" tIns="2844000">
            <a:noAutofit/>
          </a:bodyPr>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a:lvl1pPr>
          </a:lstStyle>
          <a:p>
            <a:r>
              <a:rPr lang="en-US"/>
              <a:t>Place the image in the area provided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out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5358744"/>
            <a:ext cx="24382413" cy="5522780"/>
          </a:xfrm>
        </p:spPr>
        <p:txBody>
          <a:bodyPr lIns="979200" tIns="0" rIns="1008000" bIns="180000" anchor="b">
            <a:normAutofit/>
          </a:bodyPr>
          <a:lstStyle>
            <a:lvl1pPr>
              <a:lnSpc>
                <a:spcPts val="13000"/>
              </a:lnSpc>
              <a:defRPr sz="10000"/>
            </a:lvl1pPr>
          </a:lstStyle>
          <a:p>
            <a:r>
              <a:rPr lang="en-US"/>
              <a:t>Presentation title,</a:t>
            </a:r>
            <a:br>
              <a:rPr lang="en-US"/>
            </a:br>
            <a:r>
              <a:rPr lang="en-US"/>
              <a:t>two colors if possible</a:t>
            </a:r>
            <a:endParaRPr lang="de-DE"/>
          </a:p>
        </p:txBody>
      </p:sp>
      <p:sp>
        <p:nvSpPr>
          <p:cNvPr id="3" name="Textplatzhalter 4"/>
          <p:cNvSpPr>
            <a:spLocks noGrp="1"/>
          </p:cNvSpPr>
          <p:nvPr>
            <p:ph type="body" sz="quarter" idx="10" hasCustomPrompt="1"/>
          </p:nvPr>
        </p:nvSpPr>
        <p:spPr>
          <a:xfrm>
            <a:off x="-1" y="10881524"/>
            <a:ext cx="24382413" cy="1079347"/>
          </a:xfrm>
        </p:spPr>
        <p:txBody>
          <a:bodyPr lIns="1044000" tIns="0" rIns="1007999" bIns="0" anchor="t" anchorCtr="0"/>
          <a:lstStyle>
            <a:lvl1pPr marL="0" indent="0">
              <a:buNone/>
              <a:defRPr sz="4000">
                <a:solidFill>
                  <a:srgbClr val="003D6D"/>
                </a:solidFill>
              </a:defRPr>
            </a:lvl1pPr>
          </a:lstStyle>
          <a:p>
            <a:pPr lvl="0"/>
            <a:r>
              <a:rPr lang="en-US"/>
              <a:t>The </a:t>
            </a:r>
            <a:r>
              <a:rPr lang="en-US" err="1"/>
              <a:t>subheadline</a:t>
            </a:r>
            <a:r>
              <a:rPr lang="en-US"/>
              <a:t> should only be one line</a:t>
            </a:r>
          </a:p>
        </p:txBody>
      </p:sp>
    </p:spTree>
    <p:extLst>
      <p:ext uri="{BB962C8B-B14F-4D97-AF65-F5344CB8AC3E}">
        <p14:creationId xmlns:p14="http://schemas.microsoft.com/office/powerpoint/2010/main" val="625376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6" name="Textplatzhalter 5"/>
          <p:cNvSpPr>
            <a:spLocks noGrp="1"/>
          </p:cNvSpPr>
          <p:nvPr>
            <p:ph type="body" sz="quarter" idx="12"/>
          </p:nvPr>
        </p:nvSpPr>
        <p:spPr>
          <a:xfrm>
            <a:off x="720725" y="2880000"/>
            <a:ext cx="22597200" cy="8701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9A14F061-F05E-4A18-BB76-402CB80F63B3}"/>
              </a:ext>
            </a:extLst>
          </p:cNvPr>
          <p:cNvSpPr>
            <a:spLocks noGrp="1"/>
          </p:cNvSpPr>
          <p:nvPr>
            <p:ph type="ftr" sz="quarter" idx="14"/>
          </p:nvPr>
        </p:nvSpPr>
        <p:spPr/>
        <p:txBody>
          <a:bodyPr/>
          <a:lstStyle/>
          <a:p>
            <a:r>
              <a:rPr lang="en-US"/>
              <a:t>Constructive Journalism – Finding your market | DW Akademie | MDEV</a:t>
            </a:r>
            <a:endParaRPr lang="de-DE"/>
          </a:p>
        </p:txBody>
      </p:sp>
      <p:sp>
        <p:nvSpPr>
          <p:cNvPr id="4" name="Datumsplatzhalter 3">
            <a:extLst>
              <a:ext uri="{FF2B5EF4-FFF2-40B4-BE49-F238E27FC236}">
                <a16:creationId xmlns:a16="http://schemas.microsoft.com/office/drawing/2014/main" id="{AC20F3F2-9CD4-45F2-B79F-ED6AF7906825}"/>
              </a:ext>
            </a:extLst>
          </p:cNvPr>
          <p:cNvSpPr>
            <a:spLocks noGrp="1"/>
          </p:cNvSpPr>
          <p:nvPr>
            <p:ph type="dt" sz="half" idx="15"/>
          </p:nvPr>
        </p:nvSpPr>
        <p:spPr/>
        <p:txBody>
          <a:bodyPr/>
          <a:lstStyle/>
          <a:p>
            <a:fld id="{E8F56BDC-DEFD-41FB-98AE-030573DEC9EE}"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89896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claim">
    <p:spTree>
      <p:nvGrpSpPr>
        <p:cNvPr id="1" name=""/>
        <p:cNvGrpSpPr/>
        <p:nvPr/>
      </p:nvGrpSpPr>
      <p:grpSpPr>
        <a:xfrm>
          <a:off x="0" y="0"/>
          <a:ext cx="0" cy="0"/>
          <a:chOff x="0" y="0"/>
          <a:chExt cx="0" cy="0"/>
        </a:xfrm>
      </p:grpSpPr>
      <p:sp>
        <p:nvSpPr>
          <p:cNvPr id="5" name="Textplatzhalter 4"/>
          <p:cNvSpPr>
            <a:spLocks noGrp="1"/>
          </p:cNvSpPr>
          <p:nvPr>
            <p:ph type="body" sz="quarter" idx="11" hasCustomPrompt="1"/>
          </p:nvPr>
        </p:nvSpPr>
        <p:spPr>
          <a:xfrm>
            <a:off x="0" y="928688"/>
            <a:ext cx="24382413" cy="9849240"/>
          </a:xfrm>
        </p:spPr>
        <p:txBody>
          <a:bodyPr anchor="ctr" anchorCtr="0">
            <a:normAutofit/>
          </a:bodyPr>
          <a:lstStyle>
            <a:lvl1pPr marL="0" indent="0" algn="ctr">
              <a:lnSpc>
                <a:spcPts val="10400"/>
              </a:lnSpc>
              <a:buNone/>
              <a:defRPr sz="8000" b="0" i="0">
                <a:solidFill>
                  <a:srgbClr val="003D6D"/>
                </a:solidFill>
                <a:latin typeface="Georgia" pitchFamily="18" charset="0"/>
                <a:ea typeface="Georgia" pitchFamily="18" charset="0"/>
                <a:cs typeface="Georgia" pitchFamily="18" charset="0"/>
              </a:defRPr>
            </a:lvl1pPr>
          </a:lstStyle>
          <a:p>
            <a:pPr lvl="0"/>
            <a:r>
              <a:rPr lang="de-DE"/>
              <a:t>“Quote </a:t>
            </a:r>
            <a:r>
              <a:rPr lang="de-DE" err="1"/>
              <a:t>or</a:t>
            </a:r>
            <a:r>
              <a:rPr lang="de-DE"/>
              <a:t> </a:t>
            </a:r>
            <a:r>
              <a:rPr lang="de-DE" err="1"/>
              <a:t>statement</a:t>
            </a:r>
            <a:r>
              <a:rPr lang="de-DE"/>
              <a:t>”</a:t>
            </a:r>
          </a:p>
        </p:txBody>
      </p:sp>
      <p:sp>
        <p:nvSpPr>
          <p:cNvPr id="7" name="Textplatzhalter 6"/>
          <p:cNvSpPr>
            <a:spLocks noGrp="1"/>
          </p:cNvSpPr>
          <p:nvPr>
            <p:ph type="body" sz="quarter" idx="12" hasCustomPrompt="1"/>
          </p:nvPr>
        </p:nvSpPr>
        <p:spPr>
          <a:xfrm>
            <a:off x="0" y="8409221"/>
            <a:ext cx="24382413" cy="1123950"/>
          </a:xfrm>
        </p:spPr>
        <p:txBody>
          <a:bodyPr>
            <a:normAutofit/>
          </a:bodyPr>
          <a:lstStyle>
            <a:lvl1pPr marL="0" indent="0" algn="ctr">
              <a:buNone/>
              <a:defRPr sz="3500"/>
            </a:lvl1pPr>
          </a:lstStyle>
          <a:p>
            <a:pPr lvl="0"/>
            <a:r>
              <a:rPr lang="en-US"/>
              <a:t>The name of the quoted person, if needed</a:t>
            </a:r>
          </a:p>
        </p:txBody>
      </p:sp>
      <p:sp>
        <p:nvSpPr>
          <p:cNvPr id="2" name="Fußzeilenplatzhalter 1">
            <a:extLst>
              <a:ext uri="{FF2B5EF4-FFF2-40B4-BE49-F238E27FC236}">
                <a16:creationId xmlns:a16="http://schemas.microsoft.com/office/drawing/2014/main" id="{19843E33-14AE-4560-90FA-C4B9AEF8BACC}"/>
              </a:ext>
            </a:extLst>
          </p:cNvPr>
          <p:cNvSpPr>
            <a:spLocks noGrp="1"/>
          </p:cNvSpPr>
          <p:nvPr>
            <p:ph type="ftr" sz="quarter" idx="14"/>
          </p:nvPr>
        </p:nvSpPr>
        <p:spPr/>
        <p:txBody>
          <a:bodyPr/>
          <a:lstStyle/>
          <a:p>
            <a:r>
              <a:rPr lang="en-US"/>
              <a:t>Constructive Journalism – Finding your market | DW Akademie | MDEV</a:t>
            </a:r>
            <a:endParaRPr lang="de-DE"/>
          </a:p>
        </p:txBody>
      </p:sp>
      <p:sp>
        <p:nvSpPr>
          <p:cNvPr id="3" name="Datumsplatzhalter 2">
            <a:extLst>
              <a:ext uri="{FF2B5EF4-FFF2-40B4-BE49-F238E27FC236}">
                <a16:creationId xmlns:a16="http://schemas.microsoft.com/office/drawing/2014/main" id="{C9B2BFFD-FFF0-481E-9B7D-14AA1D15EAC2}"/>
              </a:ext>
            </a:extLst>
          </p:cNvPr>
          <p:cNvSpPr>
            <a:spLocks noGrp="1"/>
          </p:cNvSpPr>
          <p:nvPr>
            <p:ph type="dt" sz="half" idx="15"/>
          </p:nvPr>
        </p:nvSpPr>
        <p:spPr/>
        <p:txBody>
          <a:bodyPr/>
          <a:lstStyle/>
          <a:p>
            <a:fld id="{31E545E4-D81A-4EA1-AF28-E1CF3D89EC37}"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82794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EAEDEF"/>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4320000" y="2880000"/>
            <a:ext cx="18483918" cy="8701200"/>
          </a:xfrm>
        </p:spPr>
        <p:txBody>
          <a:bodyPr>
            <a:normAutofit/>
          </a:bodyPr>
          <a:lstStyle>
            <a:lvl1pPr marL="0" indent="0" rtl="0">
              <a:buNone/>
              <a:defRPr sz="6000">
                <a:solidFill>
                  <a:srgbClr val="5D676F"/>
                </a:solidFill>
              </a:defRPr>
            </a:lvl1pPr>
            <a:lvl2pPr marL="914354" indent="0" rtl="0">
              <a:buNone/>
              <a:defRPr sz="6000"/>
            </a:lvl2pPr>
            <a:lvl3pPr marL="1828709" indent="0" rtl="0">
              <a:buNone/>
              <a:defRPr sz="6000"/>
            </a:lvl3pPr>
            <a:lvl4pPr marL="2743063" indent="0" rtl="0">
              <a:buNone/>
              <a:defRPr sz="6000"/>
            </a:lvl4pPr>
            <a:lvl5pPr marL="3657417" indent="0" rtl="0">
              <a:buNone/>
              <a:defRPr sz="6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EA8A48C8-877F-4232-96C6-610E01B87F39}"/>
              </a:ext>
            </a:extLst>
          </p:cNvPr>
          <p:cNvSpPr>
            <a:spLocks noGrp="1"/>
          </p:cNvSpPr>
          <p:nvPr>
            <p:ph type="ftr" sz="quarter" idx="14"/>
          </p:nvPr>
        </p:nvSpPr>
        <p:spPr/>
        <p:txBody>
          <a:bodyPr/>
          <a:lstStyle/>
          <a:p>
            <a:r>
              <a:rPr lang="en-US"/>
              <a:t>Constructive Journalism – Finding your market | DW Akademie | MDEV</a:t>
            </a:r>
            <a:endParaRPr lang="de-DE"/>
          </a:p>
        </p:txBody>
      </p:sp>
      <p:sp>
        <p:nvSpPr>
          <p:cNvPr id="3" name="Datumsplatzhalter 2">
            <a:extLst>
              <a:ext uri="{FF2B5EF4-FFF2-40B4-BE49-F238E27FC236}">
                <a16:creationId xmlns:a16="http://schemas.microsoft.com/office/drawing/2014/main" id="{ECED5CAE-3CC1-4F89-92ED-0839088D05C0}"/>
              </a:ext>
            </a:extLst>
          </p:cNvPr>
          <p:cNvSpPr>
            <a:spLocks noGrp="1"/>
          </p:cNvSpPr>
          <p:nvPr>
            <p:ph type="dt" sz="half" idx="15"/>
          </p:nvPr>
        </p:nvSpPr>
        <p:spPr/>
        <p:txBody>
          <a:bodyPr/>
          <a:lstStyle/>
          <a:p>
            <a:fld id="{C6F8B545-3980-4464-945C-9459A3534015}"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7" name="Bildplatzhalter 6"/>
          <p:cNvSpPr>
            <a:spLocks noGrp="1"/>
          </p:cNvSpPr>
          <p:nvPr>
            <p:ph type="pic" sz="quarter" idx="14" hasCustomPrompt="1"/>
          </p:nvPr>
        </p:nvSpPr>
        <p:spPr>
          <a:xfrm>
            <a:off x="720000" y="2862263"/>
            <a:ext cx="22595613" cy="9756775"/>
          </a:xfrm>
          <a:solidFill>
            <a:srgbClr val="D5DBE0"/>
          </a:solidFill>
        </p:spPr>
        <p:txBody>
          <a:bodyPr tIns="3204000"/>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baseline="0"/>
            </a:lvl1pPr>
          </a:lstStyle>
          <a:p>
            <a:r>
              <a:rPr lang="en-US"/>
              <a:t>Place the image in the area provided</a:t>
            </a:r>
          </a:p>
        </p:txBody>
      </p:sp>
      <p:sp>
        <p:nvSpPr>
          <p:cNvPr id="5" name="Fußzeilenplatzhalter 4">
            <a:extLst>
              <a:ext uri="{FF2B5EF4-FFF2-40B4-BE49-F238E27FC236}">
                <a16:creationId xmlns:a16="http://schemas.microsoft.com/office/drawing/2014/main" id="{53769F26-FEC1-4648-96B3-8F72A0CE05D8}"/>
              </a:ext>
            </a:extLst>
          </p:cNvPr>
          <p:cNvSpPr>
            <a:spLocks noGrp="1"/>
          </p:cNvSpPr>
          <p:nvPr>
            <p:ph type="ftr" sz="quarter" idx="15"/>
          </p:nvPr>
        </p:nvSpPr>
        <p:spPr/>
        <p:txBody>
          <a:bodyPr/>
          <a:lstStyle/>
          <a:p>
            <a:r>
              <a:rPr lang="en-US"/>
              <a:t>Constructive Journalism – Finding your market | DW Akademie | MDEV</a:t>
            </a:r>
            <a:endParaRPr lang="de-DE"/>
          </a:p>
        </p:txBody>
      </p:sp>
      <p:sp>
        <p:nvSpPr>
          <p:cNvPr id="6" name="Datumsplatzhalter 5">
            <a:extLst>
              <a:ext uri="{FF2B5EF4-FFF2-40B4-BE49-F238E27FC236}">
                <a16:creationId xmlns:a16="http://schemas.microsoft.com/office/drawing/2014/main" id="{17D68A5E-6BEC-4F28-BC5B-91E8B190EDD3}"/>
              </a:ext>
            </a:extLst>
          </p:cNvPr>
          <p:cNvSpPr>
            <a:spLocks noGrp="1"/>
          </p:cNvSpPr>
          <p:nvPr>
            <p:ph type="dt" sz="half" idx="16"/>
          </p:nvPr>
        </p:nvSpPr>
        <p:spPr/>
        <p:txBody>
          <a:bodyPr/>
          <a:lstStyle/>
          <a:p>
            <a:fld id="{C8D0231B-B5DD-4AA5-96C8-11ADA19F6974}"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809502463"/>
      </p:ext>
    </p:extLst>
  </p:cSld>
  <p:clrMapOvr>
    <a:masterClrMapping/>
  </p:clrMapOvr>
  <p:extLst>
    <p:ext uri="{DCECCB84-F9BA-43D5-87BE-67443E8EF086}">
      <p15:sldGuideLst xmlns:p15="http://schemas.microsoft.com/office/powerpoint/2012/main">
        <p15:guide id="1" orient="horz" pos="794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hite headline">
    <p:spTree>
      <p:nvGrpSpPr>
        <p:cNvPr id="1" name=""/>
        <p:cNvGrpSpPr/>
        <p:nvPr/>
      </p:nvGrpSpPr>
      <p:grpSpPr>
        <a:xfrm>
          <a:off x="0" y="0"/>
          <a:ext cx="0" cy="0"/>
          <a:chOff x="0" y="0"/>
          <a:chExt cx="0" cy="0"/>
        </a:xfrm>
      </p:grpSpPr>
      <p:sp>
        <p:nvSpPr>
          <p:cNvPr id="5" name="Bildplatzhalter 6"/>
          <p:cNvSpPr>
            <a:spLocks noGrp="1"/>
          </p:cNvSpPr>
          <p:nvPr>
            <p:ph type="pic" sz="quarter" idx="14" hasCustomPrompt="1"/>
          </p:nvPr>
        </p:nvSpPr>
        <p:spPr>
          <a:xfrm>
            <a:off x="0" y="1"/>
            <a:ext cx="24382413" cy="12619038"/>
          </a:xfrm>
          <a:solidFill>
            <a:srgbClr val="D5DBE0"/>
          </a:solidFill>
        </p:spPr>
        <p:txBody>
          <a:bodyPr tIns="4680000"/>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a:lvl1pPr>
          </a:lstStyle>
          <a:p>
            <a:r>
              <a:rPr lang="en-US"/>
              <a:t>Place the image in the area provided</a:t>
            </a:r>
          </a:p>
        </p:txBody>
      </p:sp>
      <p:sp>
        <p:nvSpPr>
          <p:cNvPr id="2" name="Titel 1"/>
          <p:cNvSpPr>
            <a:spLocks noGrp="1"/>
          </p:cNvSpPr>
          <p:nvPr>
            <p:ph type="title" hasCustomPrompt="1"/>
          </p:nvPr>
        </p:nvSpPr>
        <p:spPr>
          <a:effectLst>
            <a:outerShdw blurRad="127000" algn="tl" rotWithShape="0">
              <a:prstClr val="black">
                <a:alpha val="37000"/>
              </a:prstClr>
            </a:outerShdw>
          </a:effectLst>
        </p:spPr>
        <p:txBody>
          <a:bodyPr/>
          <a:lstStyle>
            <a:lvl1pPr>
              <a:defRPr>
                <a:solidFill>
                  <a:schemeClr val="bg1"/>
                </a:solidFill>
              </a:defRPr>
            </a:lvl1pPr>
          </a:lstStyle>
          <a:p>
            <a:r>
              <a:rPr lang="de-DE"/>
              <a:t>Title </a:t>
            </a:r>
            <a:r>
              <a:rPr lang="de-DE" err="1"/>
              <a:t>of</a:t>
            </a:r>
            <a:r>
              <a:rPr lang="de-DE"/>
              <a:t> </a:t>
            </a:r>
            <a:r>
              <a:rPr lang="de-DE" err="1"/>
              <a:t>the</a:t>
            </a:r>
            <a:r>
              <a:rPr lang="de-DE"/>
              <a:t> </a:t>
            </a:r>
            <a:r>
              <a:rPr lang="de-DE" err="1"/>
              <a:t>chart</a:t>
            </a:r>
            <a:endParaRPr lang="de-DE"/>
          </a:p>
        </p:txBody>
      </p:sp>
      <p:sp>
        <p:nvSpPr>
          <p:cNvPr id="3" name="Fußzeilenplatzhalter 2">
            <a:extLst>
              <a:ext uri="{FF2B5EF4-FFF2-40B4-BE49-F238E27FC236}">
                <a16:creationId xmlns:a16="http://schemas.microsoft.com/office/drawing/2014/main" id="{3E000A86-D746-4DBD-B4BF-FBBA3558C321}"/>
              </a:ext>
            </a:extLst>
          </p:cNvPr>
          <p:cNvSpPr>
            <a:spLocks noGrp="1"/>
          </p:cNvSpPr>
          <p:nvPr>
            <p:ph type="ftr" sz="quarter" idx="15"/>
          </p:nvPr>
        </p:nvSpPr>
        <p:spPr/>
        <p:txBody>
          <a:bodyPr/>
          <a:lstStyle/>
          <a:p>
            <a:r>
              <a:rPr lang="en-US"/>
              <a:t>Constructive Journalism – Finding your market | DW Akademie | MDEV</a:t>
            </a:r>
            <a:endParaRPr lang="de-DE"/>
          </a:p>
        </p:txBody>
      </p:sp>
      <p:sp>
        <p:nvSpPr>
          <p:cNvPr id="7" name="Datumsplatzhalter 6">
            <a:extLst>
              <a:ext uri="{FF2B5EF4-FFF2-40B4-BE49-F238E27FC236}">
                <a16:creationId xmlns:a16="http://schemas.microsoft.com/office/drawing/2014/main" id="{EFE9E732-FBCE-4CB9-B1CE-1D4855C32544}"/>
              </a:ext>
            </a:extLst>
          </p:cNvPr>
          <p:cNvSpPr>
            <a:spLocks noGrp="1"/>
          </p:cNvSpPr>
          <p:nvPr>
            <p:ph type="dt" sz="half" idx="16"/>
          </p:nvPr>
        </p:nvSpPr>
        <p:spPr/>
        <p:txBody>
          <a:bodyPr/>
          <a:lstStyle/>
          <a:p>
            <a:fld id="{1E0FD0B4-FAA3-40F4-A550-CA8E6C294145}"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169176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DW darkblue headline">
    <p:spTree>
      <p:nvGrpSpPr>
        <p:cNvPr id="1" name=""/>
        <p:cNvGrpSpPr/>
        <p:nvPr/>
      </p:nvGrpSpPr>
      <p:grpSpPr>
        <a:xfrm>
          <a:off x="0" y="0"/>
          <a:ext cx="0" cy="0"/>
          <a:chOff x="0" y="0"/>
          <a:chExt cx="0" cy="0"/>
        </a:xfrm>
      </p:grpSpPr>
      <p:sp>
        <p:nvSpPr>
          <p:cNvPr id="5" name="Bildplatzhalter 6"/>
          <p:cNvSpPr>
            <a:spLocks noGrp="1"/>
          </p:cNvSpPr>
          <p:nvPr>
            <p:ph type="pic" sz="quarter" idx="14" hasCustomPrompt="1"/>
          </p:nvPr>
        </p:nvSpPr>
        <p:spPr>
          <a:xfrm>
            <a:off x="0" y="1"/>
            <a:ext cx="24382413" cy="12619038"/>
          </a:xfrm>
          <a:solidFill>
            <a:srgbClr val="D5DBE0"/>
          </a:solidFill>
        </p:spPr>
        <p:txBody>
          <a:bodyPr tIns="4680000"/>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a:lvl1pPr>
          </a:lstStyle>
          <a:p>
            <a:r>
              <a:rPr lang="en-US"/>
              <a:t>Place the image in the area provided</a:t>
            </a:r>
          </a:p>
        </p:txBody>
      </p:sp>
      <p:sp>
        <p:nvSpPr>
          <p:cNvPr id="2" name="Titel 1"/>
          <p:cNvSpPr>
            <a:spLocks noGrp="1"/>
          </p:cNvSpPr>
          <p:nvPr>
            <p:ph type="title" hasCustomPrompt="1"/>
          </p:nvPr>
        </p:nvSpPr>
        <p:spPr>
          <a:effectLst/>
        </p:spPr>
        <p:txBody>
          <a:bodyPr/>
          <a:lstStyle>
            <a:lvl1pPr>
              <a:defRPr>
                <a:solidFill>
                  <a:srgbClr val="003D6D"/>
                </a:solidFill>
              </a:defRPr>
            </a:lvl1pPr>
          </a:lstStyle>
          <a:p>
            <a:r>
              <a:rPr lang="de-DE"/>
              <a:t>Title </a:t>
            </a:r>
            <a:r>
              <a:rPr lang="de-DE" err="1"/>
              <a:t>of</a:t>
            </a:r>
            <a:r>
              <a:rPr lang="de-DE"/>
              <a:t> </a:t>
            </a:r>
            <a:r>
              <a:rPr lang="de-DE" err="1"/>
              <a:t>the</a:t>
            </a:r>
            <a:r>
              <a:rPr lang="de-DE"/>
              <a:t> </a:t>
            </a:r>
            <a:r>
              <a:rPr lang="de-DE" err="1"/>
              <a:t>chart</a:t>
            </a:r>
            <a:endParaRPr lang="de-DE"/>
          </a:p>
        </p:txBody>
      </p:sp>
      <p:sp>
        <p:nvSpPr>
          <p:cNvPr id="6" name="Fußzeilenplatzhalter 5">
            <a:extLst>
              <a:ext uri="{FF2B5EF4-FFF2-40B4-BE49-F238E27FC236}">
                <a16:creationId xmlns:a16="http://schemas.microsoft.com/office/drawing/2014/main" id="{52A075B1-7D96-4953-8CBC-65EB9DE139C3}"/>
              </a:ext>
            </a:extLst>
          </p:cNvPr>
          <p:cNvSpPr>
            <a:spLocks noGrp="1"/>
          </p:cNvSpPr>
          <p:nvPr>
            <p:ph type="ftr" sz="quarter" idx="15"/>
          </p:nvPr>
        </p:nvSpPr>
        <p:spPr/>
        <p:txBody>
          <a:bodyPr/>
          <a:lstStyle/>
          <a:p>
            <a:r>
              <a:rPr lang="en-US"/>
              <a:t>Constructive Journalism – Finding your market | DW Akademie | MDEV</a:t>
            </a:r>
            <a:endParaRPr lang="de-DE"/>
          </a:p>
        </p:txBody>
      </p:sp>
      <p:sp>
        <p:nvSpPr>
          <p:cNvPr id="7" name="Datumsplatzhalter 6">
            <a:extLst>
              <a:ext uri="{FF2B5EF4-FFF2-40B4-BE49-F238E27FC236}">
                <a16:creationId xmlns:a16="http://schemas.microsoft.com/office/drawing/2014/main" id="{14FE043E-64E0-48F5-B5F9-261DA345EF1D}"/>
              </a:ext>
            </a:extLst>
          </p:cNvPr>
          <p:cNvSpPr>
            <a:spLocks noGrp="1"/>
          </p:cNvSpPr>
          <p:nvPr>
            <p:ph type="dt" sz="half" idx="16"/>
          </p:nvPr>
        </p:nvSpPr>
        <p:spPr/>
        <p:txBody>
          <a:bodyPr/>
          <a:lstStyle/>
          <a:p>
            <a:fld id="{D195C9F7-8B04-41DC-9F3A-EAE0F03546C5}"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720001"/>
            <a:ext cx="22595543" cy="1167166"/>
          </a:xfrm>
          <a:prstGeom prst="rect">
            <a:avLst/>
          </a:prstGeom>
        </p:spPr>
        <p:txBody>
          <a:bodyPr vert="horz" lIns="91440" tIns="45720" rIns="91440" bIns="45720" rtlCol="0" anchor="t">
            <a:normAutofit/>
          </a:bodyPr>
          <a:lstStyle/>
          <a:p>
            <a:r>
              <a:rPr lang="de-DE"/>
              <a:t>Mastertitelformat bearbeiten</a:t>
            </a:r>
            <a:endParaRPr lang="en-US"/>
          </a:p>
        </p:txBody>
      </p:sp>
      <p:sp>
        <p:nvSpPr>
          <p:cNvPr id="3" name="Text Placeholder 2"/>
          <p:cNvSpPr>
            <a:spLocks noGrp="1"/>
          </p:cNvSpPr>
          <p:nvPr>
            <p:ph type="body" idx="1"/>
          </p:nvPr>
        </p:nvSpPr>
        <p:spPr>
          <a:xfrm>
            <a:off x="719999" y="2880000"/>
            <a:ext cx="22595544" cy="870267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18995065" y="12867669"/>
            <a:ext cx="4320479" cy="575282"/>
          </a:xfrm>
          <a:prstGeom prst="rect">
            <a:avLst/>
          </a:prstGeom>
        </p:spPr>
        <p:txBody>
          <a:bodyPr vert="horz" lIns="91440" tIns="45720" rIns="91440" bIns="45720" rtlCol="0" anchor="ctr"/>
          <a:lstStyle>
            <a:lvl1pPr algn="r">
              <a:defRPr sz="2000" b="0" i="0">
                <a:solidFill>
                  <a:srgbClr val="808A93"/>
                </a:solidFill>
                <a:latin typeface="Noto Sans" charset="0"/>
                <a:ea typeface="Noto Sans" charset="0"/>
                <a:cs typeface="Noto Sans" charset="0"/>
              </a:defRPr>
            </a:lvl1pPr>
          </a:lstStyle>
          <a:p>
            <a:fld id="{423E4BD0-815A-4551-B8D8-9B9D1CCC0025}"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9" name="Date Placeholder 3"/>
          <p:cNvSpPr txBox="1">
            <a:spLocks/>
          </p:cNvSpPr>
          <p:nvPr/>
        </p:nvSpPr>
        <p:spPr>
          <a:xfrm>
            <a:off x="16494790" y="12867669"/>
            <a:ext cx="3497217" cy="420314"/>
          </a:xfrm>
          <a:prstGeom prst="rect">
            <a:avLst/>
          </a:prstGeom>
        </p:spPr>
        <p:txBody>
          <a:bodyPr vert="horz" lIns="91440" tIns="45720" rIns="91440" bIns="45720" rtlCol="0" anchor="ctr"/>
          <a:lstStyle>
            <a:defPPr>
              <a:defRPr lang="de-DE"/>
            </a:defPPr>
            <a:lvl1pPr marL="0" algn="r" defTabSz="1828709" rtl="0" eaLnBrk="1" latinLnBrk="0" hangingPunct="1">
              <a:defRPr sz="2400" b="0" i="0" kern="1200">
                <a:solidFill>
                  <a:srgbClr val="808A93"/>
                </a:solidFill>
                <a:latin typeface="Noto Sans" charset="0"/>
                <a:ea typeface="Noto Sans" charset="0"/>
                <a:cs typeface="Noto Sans" charset="0"/>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5" name="Fußzeilenplatzhalter 4">
            <a:extLst>
              <a:ext uri="{FF2B5EF4-FFF2-40B4-BE49-F238E27FC236}">
                <a16:creationId xmlns:a16="http://schemas.microsoft.com/office/drawing/2014/main" id="{8E119B94-0CF7-4115-9476-D1F6F1CF0CFE}"/>
              </a:ext>
            </a:extLst>
          </p:cNvPr>
          <p:cNvSpPr>
            <a:spLocks noGrp="1"/>
          </p:cNvSpPr>
          <p:nvPr>
            <p:ph type="ftr" sz="quarter" idx="3"/>
          </p:nvPr>
        </p:nvSpPr>
        <p:spPr>
          <a:xfrm>
            <a:off x="719999" y="12867668"/>
            <a:ext cx="14266591" cy="575282"/>
          </a:xfrm>
          <a:prstGeom prst="rect">
            <a:avLst/>
          </a:prstGeom>
        </p:spPr>
        <p:txBody>
          <a:bodyPr vert="horz" lIns="91440" tIns="45720" rIns="91440" bIns="45720" rtlCol="0" anchor="ctr"/>
          <a:lstStyle>
            <a:lvl1pPr algn="l">
              <a:defRPr sz="2000">
                <a:solidFill>
                  <a:srgbClr val="808A93"/>
                </a:solidFill>
              </a:defRPr>
            </a:lvl1pPr>
          </a:lstStyle>
          <a:p>
            <a:r>
              <a:rPr lang="en-US"/>
              <a:t>Constructive Journalism – Finding your market | DW Akademie | MDEV</a:t>
            </a:r>
            <a:endParaRPr lang="de-DE"/>
          </a:p>
        </p:txBody>
      </p:sp>
    </p:spTree>
    <p:extLst>
      <p:ext uri="{BB962C8B-B14F-4D97-AF65-F5344CB8AC3E}">
        <p14:creationId xmlns:p14="http://schemas.microsoft.com/office/powerpoint/2010/main" val="2092787347"/>
      </p:ext>
    </p:extLst>
  </p:cSld>
  <p:clrMap bg1="lt1" tx1="dk1" bg2="lt2" tx2="dk2" accent1="accent1" accent2="accent2" accent3="accent3" accent4="accent4" accent5="accent5" accent6="accent6" hlink="hlink" folHlink="folHlink"/>
  <p:sldLayoutIdLst>
    <p:sldLayoutId id="2147483673" r:id="rId1"/>
    <p:sldLayoutId id="2147483661" r:id="rId2"/>
    <p:sldLayoutId id="2147483672" r:id="rId3"/>
    <p:sldLayoutId id="2147483674" r:id="rId4"/>
    <p:sldLayoutId id="2147483684" r:id="rId5"/>
    <p:sldLayoutId id="2147483683" r:id="rId6"/>
    <p:sldLayoutId id="2147483675" r:id="rId7"/>
    <p:sldLayoutId id="2147483676" r:id="rId8"/>
    <p:sldLayoutId id="2147483678" r:id="rId9"/>
    <p:sldLayoutId id="2147483677" r:id="rId10"/>
    <p:sldLayoutId id="2147483679" r:id="rId11"/>
    <p:sldLayoutId id="2147483680" r:id="rId12"/>
    <p:sldLayoutId id="2147483681" r:id="rId13"/>
    <p:sldLayoutId id="2147483682" r:id="rId14"/>
  </p:sldLayoutIdLst>
  <p:hf sldNum="0" hdr="0"/>
  <p:txStyles>
    <p:titleStyle>
      <a:lvl1pPr algn="l" defTabSz="1828709" rtl="0" eaLnBrk="1" latinLnBrk="0" hangingPunct="1">
        <a:lnSpc>
          <a:spcPts val="9100"/>
        </a:lnSpc>
        <a:spcBef>
          <a:spcPct val="0"/>
        </a:spcBef>
        <a:buNone/>
        <a:defRPr sz="7000" b="0" i="0" kern="1200">
          <a:solidFill>
            <a:srgbClr val="003D6D"/>
          </a:solidFill>
          <a:latin typeface="Georgia" pitchFamily="18" charset="0"/>
          <a:ea typeface="Georgia" pitchFamily="18" charset="0"/>
          <a:cs typeface="Georgia" pitchFamily="18" charset="0"/>
        </a:defRPr>
      </a:lvl1pPr>
    </p:titleStyle>
    <p:bodyStyle>
      <a:lvl1pPr marL="685800" indent="-685800" algn="l" defTabSz="1828709" rtl="0" eaLnBrk="1" latinLnBrk="0" hangingPunct="1">
        <a:lnSpc>
          <a:spcPct val="150000"/>
        </a:lnSpc>
        <a:spcBef>
          <a:spcPts val="2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1pPr>
      <a:lvl2pPr marL="1600154" indent="-6858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2pPr>
      <a:lvl3pPr marL="2400209"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3pPr>
      <a:lvl4pPr marL="3314563"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4pPr>
      <a:lvl5pPr marL="4228917"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6CB471-CD41-430C-85DB-B61236AF2AED}"/>
              </a:ext>
            </a:extLst>
          </p:cNvPr>
          <p:cNvSpPr>
            <a:spLocks noGrp="1"/>
          </p:cNvSpPr>
          <p:nvPr>
            <p:ph type="ctrTitle"/>
          </p:nvPr>
        </p:nvSpPr>
        <p:spPr>
          <a:xfrm>
            <a:off x="939599" y="6567000"/>
            <a:ext cx="11958253" cy="2831097"/>
          </a:xfrm>
        </p:spPr>
        <p:txBody>
          <a:bodyPr/>
          <a:lstStyle/>
          <a:p>
            <a:r>
              <a:rPr lang="en-US" dirty="0"/>
              <a:t>Constructive Journalism</a:t>
            </a:r>
            <a:br>
              <a:rPr lang="en-US" dirty="0"/>
            </a:br>
            <a:r>
              <a:rPr lang="en-US" dirty="0">
                <a:solidFill>
                  <a:schemeClr val="bg1"/>
                </a:solidFill>
              </a:rPr>
              <a:t>Finding your market   </a:t>
            </a:r>
            <a:endParaRPr lang="de-DE" dirty="0"/>
          </a:p>
        </p:txBody>
      </p:sp>
      <p:sp>
        <p:nvSpPr>
          <p:cNvPr id="3" name="Textplatzhalter 2">
            <a:extLst>
              <a:ext uri="{FF2B5EF4-FFF2-40B4-BE49-F238E27FC236}">
                <a16:creationId xmlns:a16="http://schemas.microsoft.com/office/drawing/2014/main" id="{F8EA7F1A-A20B-46F0-A344-F5B2547EC113}"/>
              </a:ext>
            </a:extLst>
          </p:cNvPr>
          <p:cNvSpPr>
            <a:spLocks noGrp="1"/>
          </p:cNvSpPr>
          <p:nvPr>
            <p:ph type="body" sz="quarter" idx="10"/>
          </p:nvPr>
        </p:nvSpPr>
        <p:spPr>
          <a:xfrm>
            <a:off x="939599" y="9638129"/>
            <a:ext cx="11431588" cy="1079347"/>
          </a:xfrm>
        </p:spPr>
        <p:txBody>
          <a:bodyPr/>
          <a:lstStyle/>
          <a:p>
            <a:r>
              <a:rPr lang="de-DE"/>
              <a:t>Pitching and </a:t>
            </a:r>
            <a:r>
              <a:rPr lang="de-DE" err="1"/>
              <a:t>selling</a:t>
            </a:r>
            <a:r>
              <a:rPr lang="de-DE"/>
              <a:t> </a:t>
            </a:r>
            <a:r>
              <a:rPr lang="de-DE" err="1"/>
              <a:t>your</a:t>
            </a:r>
            <a:r>
              <a:rPr lang="de-DE"/>
              <a:t> </a:t>
            </a:r>
            <a:r>
              <a:rPr lang="de-DE" err="1"/>
              <a:t>stories</a:t>
            </a:r>
            <a:endParaRPr lang="de-DE"/>
          </a:p>
        </p:txBody>
      </p:sp>
      <p:pic>
        <p:nvPicPr>
          <p:cNvPr id="5" name="Bildplatzhalter 6">
            <a:extLst>
              <a:ext uri="{FF2B5EF4-FFF2-40B4-BE49-F238E27FC236}">
                <a16:creationId xmlns:a16="http://schemas.microsoft.com/office/drawing/2014/main" id="{DB06779F-CC3A-AD12-265F-1E34E75C9DBC}"/>
              </a:ext>
            </a:extLst>
          </p:cNvPr>
          <p:cNvPicPr>
            <a:picLocks noGrp="1" noChangeAspect="1"/>
          </p:cNvPicPr>
          <p:nvPr>
            <p:ph type="pic" sz="quarter" idx="12"/>
          </p:nvPr>
        </p:nvPicPr>
        <p:blipFill>
          <a:blip r:embed="rId3"/>
          <a:srcRect l="3" r="3"/>
          <a:stretch>
            <a:fillRect/>
          </a:stretch>
        </p:blipFill>
        <p:spPr>
          <a:custGeom>
            <a:avLst/>
            <a:gdLst>
              <a:gd name="connsiteX0" fmla="*/ 939600 w 24382412"/>
              <a:gd name="connsiteY0" fmla="*/ 6567000 h 13715999"/>
              <a:gd name="connsiteX1" fmla="*/ 939600 w 24382412"/>
              <a:gd name="connsiteY1" fmla="*/ 12790001 h 13715999"/>
              <a:gd name="connsiteX2" fmla="*/ 12369600 w 24382412"/>
              <a:gd name="connsiteY2" fmla="*/ 12790001 h 13715999"/>
              <a:gd name="connsiteX3" fmla="*/ 12369600 w 24382412"/>
              <a:gd name="connsiteY3" fmla="*/ 6567000 h 13715999"/>
              <a:gd name="connsiteX4" fmla="*/ 0 w 24382412"/>
              <a:gd name="connsiteY4" fmla="*/ 0 h 13715999"/>
              <a:gd name="connsiteX5" fmla="*/ 24382412 w 24382412"/>
              <a:gd name="connsiteY5" fmla="*/ 0 h 13715999"/>
              <a:gd name="connsiteX6" fmla="*/ 24382412 w 24382412"/>
              <a:gd name="connsiteY6" fmla="*/ 13715999 h 13715999"/>
              <a:gd name="connsiteX7" fmla="*/ 0 w 24382412"/>
              <a:gd name="connsiteY7" fmla="*/ 13715999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2412" h="13715999">
                <a:moveTo>
                  <a:pt x="939600" y="6567000"/>
                </a:moveTo>
                <a:lnTo>
                  <a:pt x="939600" y="12790001"/>
                </a:lnTo>
                <a:lnTo>
                  <a:pt x="12369600" y="12790001"/>
                </a:lnTo>
                <a:lnTo>
                  <a:pt x="12369600" y="6567000"/>
                </a:lnTo>
                <a:close/>
                <a:moveTo>
                  <a:pt x="0" y="0"/>
                </a:moveTo>
                <a:lnTo>
                  <a:pt x="24382412" y="0"/>
                </a:lnTo>
                <a:lnTo>
                  <a:pt x="24382412" y="13715999"/>
                </a:lnTo>
                <a:lnTo>
                  <a:pt x="0" y="13715999"/>
                </a:lnTo>
                <a:close/>
              </a:path>
            </a:pathLst>
          </a:custGeom>
          <a:solidFill>
            <a:srgbClr val="D5DBE0"/>
          </a:solidFill>
        </p:spPr>
      </p:pic>
    </p:spTree>
    <p:extLst>
      <p:ext uri="{BB962C8B-B14F-4D97-AF65-F5344CB8AC3E}">
        <p14:creationId xmlns:p14="http://schemas.microsoft.com/office/powerpoint/2010/main" val="1257674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7">
            <a:extLst>
              <a:ext uri="{FF2B5EF4-FFF2-40B4-BE49-F238E27FC236}">
                <a16:creationId xmlns:a16="http://schemas.microsoft.com/office/drawing/2014/main" id="{98FD815D-BA5B-B212-0D45-79BE02261AC3}"/>
              </a:ext>
            </a:extLst>
          </p:cNvPr>
          <p:cNvPicPr>
            <a:picLocks noGrp="1" noChangeAspect="1"/>
          </p:cNvPicPr>
          <p:nvPr>
            <p:ph type="pic" sz="quarter" idx="14"/>
          </p:nvPr>
        </p:nvPicPr>
        <p:blipFill rotWithShape="1">
          <a:blip r:embed="rId2"/>
          <a:srcRect l="9" r="1" b="1"/>
          <a:stretch/>
        </p:blipFill>
        <p:spPr>
          <a:xfrm>
            <a:off x="20" y="1"/>
            <a:ext cx="24382393" cy="12619038"/>
          </a:xfrm>
          <a:noFill/>
        </p:spPr>
      </p:pic>
      <p:sp>
        <p:nvSpPr>
          <p:cNvPr id="3" name="Titel 2"/>
          <p:cNvSpPr>
            <a:spLocks noGrp="1"/>
          </p:cNvSpPr>
          <p:nvPr>
            <p:ph type="title"/>
          </p:nvPr>
        </p:nvSpPr>
        <p:spPr>
          <a:xfrm>
            <a:off x="720000" y="720001"/>
            <a:ext cx="22595543" cy="1167166"/>
          </a:xfrm>
        </p:spPr>
        <p:txBody>
          <a:bodyPr anchor="t">
            <a:normAutofit/>
          </a:bodyPr>
          <a:lstStyle/>
          <a:p>
            <a:r>
              <a:rPr lang="de-DE" err="1"/>
              <a:t>How</a:t>
            </a:r>
            <a:r>
              <a:rPr lang="de-DE"/>
              <a:t> </a:t>
            </a:r>
            <a:r>
              <a:rPr lang="de-DE" err="1"/>
              <a:t>to</a:t>
            </a:r>
            <a:r>
              <a:rPr lang="de-DE"/>
              <a:t> </a:t>
            </a:r>
            <a:r>
              <a:rPr lang="de-DE" err="1"/>
              <a:t>sell</a:t>
            </a:r>
            <a:r>
              <a:rPr lang="de-DE"/>
              <a:t> </a:t>
            </a:r>
            <a:r>
              <a:rPr lang="de-DE" err="1"/>
              <a:t>constructive</a:t>
            </a:r>
            <a:r>
              <a:rPr lang="de-DE"/>
              <a:t> </a:t>
            </a:r>
            <a:r>
              <a:rPr lang="de-DE" err="1"/>
              <a:t>stories</a:t>
            </a:r>
            <a:r>
              <a:rPr lang="de-DE"/>
              <a:t> </a:t>
            </a:r>
            <a:r>
              <a:rPr lang="de-DE" err="1"/>
              <a:t>to</a:t>
            </a:r>
            <a:r>
              <a:rPr lang="de-DE"/>
              <a:t> </a:t>
            </a:r>
            <a:r>
              <a:rPr lang="de-DE" err="1"/>
              <a:t>editors</a:t>
            </a:r>
            <a:endParaRPr lang="de-DE"/>
          </a:p>
        </p:txBody>
      </p:sp>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a:xfrm>
            <a:off x="719999" y="12867668"/>
            <a:ext cx="14266591" cy="575282"/>
          </a:xfrm>
        </p:spPr>
        <p:txBody>
          <a:bodyPr anchor="ctr">
            <a:normAutofit/>
          </a:bodyPr>
          <a:lstStyle/>
          <a:p>
            <a:pPr>
              <a:spcAft>
                <a:spcPts val="600"/>
              </a:spcAft>
            </a:pPr>
            <a:r>
              <a:rPr lang="en-US"/>
              <a:t>Constructive Journalism – Finding your market | DW Akademie | MDEV</a:t>
            </a:r>
            <a:endParaRPr lang="de-DE"/>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a:xfrm>
            <a:off x="18995065" y="12867669"/>
            <a:ext cx="4320479" cy="575282"/>
          </a:xfrm>
        </p:spPr>
        <p:txBody>
          <a:bodyPr anchor="ctr">
            <a:normAutofit/>
          </a:bodyPr>
          <a:lstStyle/>
          <a:p>
            <a:pPr>
              <a:spcAft>
                <a:spcPts val="600"/>
              </a:spcAft>
            </a:pPr>
            <a:fld id="{F6C7F79A-C3C6-4E4B-809E-90A11F6D62F2}" type="datetime4">
              <a:rPr lang="en-US" smtClean="0"/>
              <a:t>April 16, 2023</a:t>
            </a:fld>
            <a:endParaRPr lang="de-DE"/>
          </a:p>
        </p:txBody>
      </p:sp>
    </p:spTree>
    <p:extLst>
      <p:ext uri="{BB962C8B-B14F-4D97-AF65-F5344CB8AC3E}">
        <p14:creationId xmlns:p14="http://schemas.microsoft.com/office/powerpoint/2010/main" val="3889394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lstStyle/>
          <a:p>
            <a:r>
              <a:rPr lang="de-DE"/>
              <a:t>Strategic </a:t>
            </a:r>
            <a:r>
              <a:rPr lang="de-DE" err="1"/>
              <a:t>approach</a:t>
            </a:r>
            <a:endParaRPr lang="de-DE"/>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a:xfrm>
            <a:off x="720725" y="2880000"/>
            <a:ext cx="17384395" cy="8701200"/>
          </a:xfrm>
        </p:spPr>
        <p:txBody>
          <a:bodyPr>
            <a:normAutofit/>
          </a:bodyPr>
          <a:lstStyle/>
          <a:p>
            <a:r>
              <a:rPr lang="de-DE" dirty="0">
                <a:latin typeface="Arial" panose="020B0604020202020204" pitchFamily="34" charset="0"/>
                <a:cs typeface="Arial" panose="020B0604020202020204" pitchFamily="34" charset="0"/>
              </a:rPr>
              <a:t>Start </a:t>
            </a:r>
            <a:r>
              <a:rPr lang="de-DE" dirty="0" err="1">
                <a:latin typeface="Arial" panose="020B0604020202020204" pitchFamily="34" charset="0"/>
                <a:cs typeface="Arial" panose="020B0604020202020204" pitchFamily="34" charset="0"/>
              </a:rPr>
              <a:t>with</a:t>
            </a:r>
            <a:r>
              <a:rPr lang="de-DE" dirty="0">
                <a:latin typeface="Arial" panose="020B0604020202020204" pitchFamily="34" charset="0"/>
                <a:cs typeface="Arial" panose="020B0604020202020204" pitchFamily="34" charset="0"/>
              </a:rPr>
              <a:t> a </a:t>
            </a:r>
            <a:r>
              <a:rPr lang="de-DE" dirty="0" err="1">
                <a:latin typeface="Arial" panose="020B0604020202020204" pitchFamily="34" charset="0"/>
                <a:cs typeface="Arial" panose="020B0604020202020204" pitchFamily="34" charset="0"/>
              </a:rPr>
              <a:t>trial</a:t>
            </a:r>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Find out </a:t>
            </a:r>
            <a:r>
              <a:rPr lang="de-DE" dirty="0" err="1">
                <a:latin typeface="Arial" panose="020B0604020202020204" pitchFamily="34" charset="0"/>
                <a:cs typeface="Arial" panose="020B0604020202020204" pitchFamily="34" charset="0"/>
              </a:rPr>
              <a:t>who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decides</a:t>
            </a:r>
            <a:endParaRPr lang="de-DE" dirty="0">
              <a:latin typeface="Arial" panose="020B0604020202020204" pitchFamily="34" charset="0"/>
              <a:cs typeface="Arial" panose="020B0604020202020204" pitchFamily="34" charset="0"/>
            </a:endParaRPr>
          </a:p>
          <a:p>
            <a:r>
              <a:rPr lang="de-DE" dirty="0" err="1">
                <a:latin typeface="Arial" panose="020B0604020202020204" pitchFamily="34" charset="0"/>
                <a:cs typeface="Arial" panose="020B0604020202020204" pitchFamily="34" charset="0"/>
              </a:rPr>
              <a:t>Consider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best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way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approach</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decision-makers</a:t>
            </a:r>
            <a:endParaRPr lang="de-DE" dirty="0">
              <a:latin typeface="Arial" panose="020B0604020202020204" pitchFamily="34" charset="0"/>
              <a:cs typeface="Arial" panose="020B0604020202020204" pitchFamily="34" charset="0"/>
            </a:endParaRPr>
          </a:p>
          <a:p>
            <a:r>
              <a:rPr lang="de-DE" dirty="0" err="1">
                <a:latin typeface="Arial" panose="020B0604020202020204" pitchFamily="34" charset="0"/>
                <a:cs typeface="Arial" panose="020B0604020202020204" pitchFamily="34" charset="0"/>
              </a:rPr>
              <a:t>Get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your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selling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arguments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ready</a:t>
            </a:r>
            <a:endParaRPr lang="de-DE" dirty="0">
              <a:latin typeface="Arial" panose="020B0604020202020204" pitchFamily="34" charset="0"/>
              <a:cs typeface="Arial" panose="020B0604020202020204" pitchFamily="34" charset="0"/>
            </a:endParaRPr>
          </a:p>
          <a:p>
            <a:pPr marL="0" indent="0">
              <a:buNone/>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pPr lvl="1"/>
            <a:endParaRPr lang="de-DE" dirty="0">
              <a:latin typeface="Arial" panose="020B0604020202020204" pitchFamily="34" charset="0"/>
              <a:cs typeface="Arial" panose="020B0604020202020204" pitchFamily="34" charset="0"/>
            </a:endParaRPr>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254826EF-83C8-4627-A8EE-65422836C942}" type="datetime4">
              <a:rPr lang="en-US" sz="2400" smtClean="0">
                <a:latin typeface="Arial" panose="020B0604020202020204" pitchFamily="34" charset="0"/>
                <a:ea typeface="DW Noto Sans" panose="020B0502040504020204" pitchFamily="34" charset="0"/>
                <a:cs typeface="Arial" panose="020B0604020202020204" pitchFamily="34" charset="0"/>
              </a:rPr>
              <a:t>April 16, 2023</a:t>
            </a:fld>
            <a:endParaRPr lang="de-DE" sz="2400">
              <a:latin typeface="Arial" panose="020B0604020202020204" pitchFamily="34" charset="0"/>
              <a:ea typeface="DW Noto Sans" panose="020B0502040504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25BAD5C1-76DA-61A9-2270-3C058590C2E3}"/>
              </a:ext>
            </a:extLst>
          </p:cNvPr>
          <p:cNvSpPr>
            <a:spLocks noGrp="1"/>
          </p:cNvSpPr>
          <p:nvPr>
            <p:ph type="ftr" sz="quarter" idx="14"/>
          </p:nvPr>
        </p:nvSpPr>
        <p:spPr>
          <a:xfrm>
            <a:off x="985469" y="12867669"/>
            <a:ext cx="14266591" cy="575282"/>
          </a:xfrm>
        </p:spPr>
        <p:txBody>
          <a:bodyPr/>
          <a:lstStyle/>
          <a:p>
            <a:r>
              <a:rPr lang="en-US"/>
              <a:t>Constructive Journalism – Finding your market | DW Akademie | MDEV</a:t>
            </a:r>
            <a:endParaRPr lang="de-DE"/>
          </a:p>
        </p:txBody>
      </p:sp>
    </p:spTree>
    <p:extLst>
      <p:ext uri="{BB962C8B-B14F-4D97-AF65-F5344CB8AC3E}">
        <p14:creationId xmlns:p14="http://schemas.microsoft.com/office/powerpoint/2010/main" val="2437640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lstStyle/>
          <a:p>
            <a:r>
              <a:rPr lang="de-DE">
                <a:latin typeface="Georgia"/>
              </a:rPr>
              <a:t>The 4-step </a:t>
            </a:r>
            <a:r>
              <a:rPr lang="de-DE" err="1">
                <a:latin typeface="Georgia"/>
              </a:rPr>
              <a:t>communication</a:t>
            </a:r>
            <a:r>
              <a:rPr lang="de-DE">
                <a:latin typeface="Georgia"/>
              </a:rPr>
              <a:t> </a:t>
            </a:r>
            <a:r>
              <a:rPr lang="de-DE" err="1">
                <a:latin typeface="Georgia"/>
              </a:rPr>
              <a:t>strategy</a:t>
            </a:r>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a:xfrm>
            <a:off x="720725" y="2880000"/>
            <a:ext cx="21172139" cy="8701200"/>
          </a:xfrm>
        </p:spPr>
        <p:txBody>
          <a:bodyPr vert="horz" lIns="91440" tIns="45720" rIns="91440" bIns="45720" rtlCol="0" anchor="t">
            <a:normAutofit/>
          </a:bodyPr>
          <a:lstStyle/>
          <a:p>
            <a:pPr marL="914400" indent="-914400">
              <a:buAutoNum type="arabicParenR"/>
            </a:pPr>
            <a:r>
              <a:rPr lang="de-DE" dirty="0" err="1">
                <a:latin typeface="Arial"/>
                <a:ea typeface="DW Noto Sans"/>
                <a:cs typeface="Arial"/>
              </a:rPr>
              <a:t>Describe</a:t>
            </a:r>
            <a:r>
              <a:rPr lang="de-DE" dirty="0">
                <a:latin typeface="Arial"/>
                <a:ea typeface="DW Noto Sans"/>
                <a:cs typeface="Arial"/>
              </a:rPr>
              <a:t> </a:t>
            </a:r>
            <a:r>
              <a:rPr lang="de-DE" dirty="0" err="1">
                <a:latin typeface="Arial"/>
                <a:ea typeface="DW Noto Sans"/>
                <a:cs typeface="Arial"/>
              </a:rPr>
              <a:t>shortly</a:t>
            </a:r>
            <a:r>
              <a:rPr lang="de-DE" dirty="0">
                <a:latin typeface="Arial"/>
                <a:ea typeface="DW Noto Sans"/>
                <a:cs typeface="Arial"/>
              </a:rPr>
              <a:t> </a:t>
            </a:r>
            <a:r>
              <a:rPr lang="de-DE" dirty="0" err="1">
                <a:latin typeface="Arial"/>
                <a:ea typeface="DW Noto Sans"/>
                <a:cs typeface="Arial"/>
              </a:rPr>
              <a:t>the</a:t>
            </a:r>
            <a:r>
              <a:rPr lang="de-DE" dirty="0">
                <a:latin typeface="Arial"/>
                <a:ea typeface="DW Noto Sans"/>
                <a:cs typeface="Arial"/>
              </a:rPr>
              <a:t> </a:t>
            </a:r>
            <a:r>
              <a:rPr lang="de-DE" dirty="0" err="1">
                <a:latin typeface="Arial"/>
                <a:ea typeface="DW Noto Sans"/>
                <a:cs typeface="Arial"/>
              </a:rPr>
              <a:t>concept</a:t>
            </a:r>
            <a:r>
              <a:rPr lang="de-DE" dirty="0">
                <a:latin typeface="Arial"/>
                <a:ea typeface="DW Noto Sans"/>
                <a:cs typeface="Arial"/>
              </a:rPr>
              <a:t> </a:t>
            </a:r>
            <a:r>
              <a:rPr lang="de-DE" dirty="0" err="1">
                <a:latin typeface="Arial"/>
                <a:ea typeface="DW Noto Sans"/>
                <a:cs typeface="Arial"/>
              </a:rPr>
              <a:t>of</a:t>
            </a:r>
            <a:r>
              <a:rPr lang="de-DE" dirty="0">
                <a:latin typeface="Arial"/>
                <a:ea typeface="DW Noto Sans"/>
                <a:cs typeface="Arial"/>
              </a:rPr>
              <a:t> </a:t>
            </a:r>
            <a:r>
              <a:rPr lang="de-DE" dirty="0" err="1">
                <a:latin typeface="Arial"/>
                <a:ea typeface="DW Noto Sans"/>
                <a:cs typeface="Arial"/>
              </a:rPr>
              <a:t>constructive</a:t>
            </a:r>
            <a:r>
              <a:rPr lang="de-DE" dirty="0">
                <a:latin typeface="Arial"/>
                <a:ea typeface="DW Noto Sans"/>
                <a:cs typeface="Arial"/>
              </a:rPr>
              <a:t> </a:t>
            </a:r>
            <a:r>
              <a:rPr lang="de-DE" dirty="0" err="1">
                <a:latin typeface="Arial"/>
                <a:ea typeface="DW Noto Sans"/>
                <a:cs typeface="Arial"/>
              </a:rPr>
              <a:t>journalism</a:t>
            </a:r>
            <a:r>
              <a:rPr lang="de-DE" dirty="0">
                <a:latin typeface="Arial"/>
                <a:ea typeface="DW Noto Sans"/>
                <a:cs typeface="Arial"/>
              </a:rPr>
              <a:t> and </a:t>
            </a:r>
            <a:r>
              <a:rPr lang="de-DE" dirty="0" err="1">
                <a:latin typeface="Arial"/>
                <a:ea typeface="DW Noto Sans"/>
                <a:cs typeface="Arial"/>
              </a:rPr>
              <a:t>why</a:t>
            </a:r>
            <a:r>
              <a:rPr lang="de-DE" dirty="0">
                <a:latin typeface="Arial"/>
                <a:ea typeface="DW Noto Sans"/>
                <a:cs typeface="Arial"/>
              </a:rPr>
              <a:t> </a:t>
            </a:r>
            <a:r>
              <a:rPr lang="de-DE" dirty="0" err="1">
                <a:latin typeface="Arial"/>
                <a:ea typeface="DW Noto Sans"/>
                <a:cs typeface="Arial"/>
              </a:rPr>
              <a:t>it</a:t>
            </a:r>
            <a:r>
              <a:rPr lang="de-DE" dirty="0">
                <a:latin typeface="Arial"/>
                <a:ea typeface="DW Noto Sans"/>
                <a:cs typeface="Arial"/>
              </a:rPr>
              <a:t> </a:t>
            </a:r>
            <a:r>
              <a:rPr lang="de-DE" dirty="0" err="1">
                <a:latin typeface="Arial"/>
                <a:ea typeface="DW Noto Sans"/>
                <a:cs typeface="Arial"/>
              </a:rPr>
              <a:t>can</a:t>
            </a:r>
            <a:r>
              <a:rPr lang="de-DE" dirty="0">
                <a:latin typeface="Arial"/>
                <a:ea typeface="DW Noto Sans"/>
                <a:cs typeface="Arial"/>
              </a:rPr>
              <a:t> </a:t>
            </a:r>
            <a:r>
              <a:rPr lang="de-DE" dirty="0" err="1">
                <a:latin typeface="Arial"/>
                <a:ea typeface="DW Noto Sans"/>
                <a:cs typeface="Arial"/>
              </a:rPr>
              <a:t>be</a:t>
            </a:r>
            <a:r>
              <a:rPr lang="de-DE" dirty="0">
                <a:latin typeface="Arial"/>
                <a:ea typeface="DW Noto Sans"/>
                <a:cs typeface="Arial"/>
              </a:rPr>
              <a:t> an </a:t>
            </a:r>
            <a:r>
              <a:rPr lang="de-DE" dirty="0" err="1">
                <a:latin typeface="Arial"/>
                <a:ea typeface="DW Noto Sans"/>
                <a:cs typeface="Arial"/>
              </a:rPr>
              <a:t>answer</a:t>
            </a:r>
            <a:r>
              <a:rPr lang="de-DE" dirty="0">
                <a:latin typeface="Arial"/>
                <a:ea typeface="DW Noto Sans"/>
                <a:cs typeface="Arial"/>
              </a:rPr>
              <a:t> </a:t>
            </a:r>
            <a:r>
              <a:rPr lang="de-DE" dirty="0" err="1">
                <a:latin typeface="Arial"/>
                <a:ea typeface="DW Noto Sans"/>
                <a:cs typeface="Arial"/>
              </a:rPr>
              <a:t>to</a:t>
            </a:r>
            <a:r>
              <a:rPr lang="de-DE" dirty="0">
                <a:latin typeface="Arial"/>
                <a:ea typeface="DW Noto Sans"/>
                <a:cs typeface="Arial"/>
              </a:rPr>
              <a:t> </a:t>
            </a:r>
            <a:r>
              <a:rPr lang="de-DE" dirty="0" err="1">
                <a:latin typeface="Arial"/>
                <a:ea typeface="DW Noto Sans"/>
                <a:cs typeface="Arial"/>
              </a:rPr>
              <a:t>the</a:t>
            </a:r>
            <a:r>
              <a:rPr lang="de-DE" dirty="0">
                <a:latin typeface="Arial"/>
                <a:ea typeface="DW Noto Sans"/>
                <a:cs typeface="Arial"/>
              </a:rPr>
              <a:t> </a:t>
            </a:r>
            <a:r>
              <a:rPr lang="de-DE" dirty="0" err="1">
                <a:latin typeface="Arial"/>
                <a:ea typeface="DW Noto Sans"/>
                <a:cs typeface="Arial"/>
              </a:rPr>
              <a:t>problems</a:t>
            </a:r>
            <a:r>
              <a:rPr lang="de-DE" dirty="0">
                <a:latin typeface="Arial"/>
                <a:ea typeface="DW Noto Sans"/>
                <a:cs typeface="Arial"/>
              </a:rPr>
              <a:t> </a:t>
            </a:r>
            <a:r>
              <a:rPr lang="de-DE" dirty="0" err="1">
                <a:latin typeface="Arial"/>
                <a:ea typeface="DW Noto Sans"/>
                <a:cs typeface="Arial"/>
              </a:rPr>
              <a:t>media</a:t>
            </a:r>
            <a:r>
              <a:rPr lang="de-DE" dirty="0">
                <a:latin typeface="Arial"/>
                <a:ea typeface="DW Noto Sans"/>
                <a:cs typeface="Arial"/>
              </a:rPr>
              <a:t> </a:t>
            </a:r>
            <a:r>
              <a:rPr lang="de-DE" dirty="0" err="1">
                <a:latin typeface="Arial"/>
                <a:ea typeface="DW Noto Sans"/>
                <a:cs typeface="Arial"/>
              </a:rPr>
              <a:t>outlets</a:t>
            </a:r>
            <a:r>
              <a:rPr lang="de-DE" dirty="0">
                <a:latin typeface="Arial"/>
                <a:ea typeface="DW Noto Sans"/>
                <a:cs typeface="Arial"/>
              </a:rPr>
              <a:t> </a:t>
            </a:r>
            <a:r>
              <a:rPr lang="de-DE" dirty="0" err="1">
                <a:latin typeface="Arial"/>
                <a:ea typeface="DW Noto Sans"/>
                <a:cs typeface="Arial"/>
              </a:rPr>
              <a:t>are</a:t>
            </a:r>
            <a:r>
              <a:rPr lang="de-DE" dirty="0">
                <a:latin typeface="Arial"/>
                <a:ea typeface="DW Noto Sans"/>
                <a:cs typeface="Arial"/>
              </a:rPr>
              <a:t> </a:t>
            </a:r>
            <a:r>
              <a:rPr lang="de-DE" dirty="0" err="1">
                <a:latin typeface="Arial"/>
                <a:ea typeface="DW Noto Sans"/>
                <a:cs typeface="Arial"/>
              </a:rPr>
              <a:t>facing</a:t>
            </a:r>
            <a:endParaRPr lang="de-DE" dirty="0">
              <a:ea typeface="DW Noto Sans"/>
            </a:endParaRPr>
          </a:p>
          <a:p>
            <a:pPr marL="914400" indent="-914400">
              <a:buAutoNum type="arabicParenR"/>
            </a:pPr>
            <a:r>
              <a:rPr lang="de-DE" dirty="0" err="1">
                <a:latin typeface="Arial"/>
                <a:ea typeface="DW Noto Sans"/>
                <a:cs typeface="Arial"/>
              </a:rPr>
              <a:t>Provide</a:t>
            </a:r>
            <a:r>
              <a:rPr lang="de-DE" dirty="0">
                <a:latin typeface="Arial"/>
                <a:ea typeface="DW Noto Sans"/>
                <a:cs typeface="Arial"/>
              </a:rPr>
              <a:t> 1-2 strong </a:t>
            </a:r>
            <a:r>
              <a:rPr lang="de-DE" dirty="0" err="1">
                <a:latin typeface="Arial"/>
                <a:ea typeface="DW Noto Sans"/>
                <a:cs typeface="Arial"/>
              </a:rPr>
              <a:t>examples</a:t>
            </a:r>
            <a:r>
              <a:rPr lang="de-DE" dirty="0">
                <a:latin typeface="Arial"/>
                <a:ea typeface="DW Noto Sans"/>
                <a:cs typeface="Arial"/>
              </a:rPr>
              <a:t> </a:t>
            </a:r>
            <a:r>
              <a:rPr lang="de-DE" dirty="0" err="1">
                <a:latin typeface="Arial"/>
                <a:ea typeface="DW Noto Sans"/>
                <a:cs typeface="Arial"/>
              </a:rPr>
              <a:t>of</a:t>
            </a:r>
            <a:r>
              <a:rPr lang="de-DE" dirty="0">
                <a:latin typeface="Arial"/>
                <a:ea typeface="DW Noto Sans"/>
                <a:cs typeface="Arial"/>
              </a:rPr>
              <a:t> </a:t>
            </a:r>
            <a:r>
              <a:rPr lang="de-DE" dirty="0" err="1">
                <a:latin typeface="Arial"/>
                <a:ea typeface="DW Noto Sans"/>
                <a:cs typeface="Arial"/>
              </a:rPr>
              <a:t>compelling</a:t>
            </a:r>
            <a:r>
              <a:rPr lang="de-DE" dirty="0">
                <a:latin typeface="Arial"/>
                <a:ea typeface="DW Noto Sans"/>
                <a:cs typeface="Arial"/>
              </a:rPr>
              <a:t> and </a:t>
            </a:r>
            <a:r>
              <a:rPr lang="de-DE" dirty="0" err="1">
                <a:latin typeface="Arial"/>
                <a:ea typeface="DW Noto Sans"/>
                <a:cs typeface="Arial"/>
              </a:rPr>
              <a:t>impactful</a:t>
            </a:r>
            <a:r>
              <a:rPr lang="de-DE" dirty="0">
                <a:latin typeface="Arial"/>
                <a:ea typeface="DW Noto Sans"/>
                <a:cs typeface="Arial"/>
              </a:rPr>
              <a:t> </a:t>
            </a:r>
            <a:r>
              <a:rPr lang="de-DE" dirty="0" err="1">
                <a:latin typeface="Arial"/>
                <a:ea typeface="DW Noto Sans"/>
                <a:cs typeface="Arial"/>
              </a:rPr>
              <a:t>constructive</a:t>
            </a:r>
            <a:r>
              <a:rPr lang="de-DE" dirty="0">
                <a:latin typeface="Arial"/>
                <a:ea typeface="DW Noto Sans"/>
                <a:cs typeface="Arial"/>
              </a:rPr>
              <a:t> </a:t>
            </a:r>
            <a:r>
              <a:rPr lang="de-DE" dirty="0" err="1">
                <a:latin typeface="Arial"/>
                <a:ea typeface="DW Noto Sans"/>
                <a:cs typeface="Arial"/>
              </a:rPr>
              <a:t>stories</a:t>
            </a:r>
            <a:r>
              <a:rPr lang="de-DE" dirty="0">
                <a:latin typeface="Arial"/>
                <a:ea typeface="DW Noto Sans"/>
                <a:cs typeface="Arial"/>
              </a:rPr>
              <a:t>  </a:t>
            </a:r>
            <a:endParaRPr lang="de-DE" dirty="0">
              <a:ea typeface="DW Noto Sans"/>
            </a:endParaRPr>
          </a:p>
          <a:p>
            <a:pPr marL="914400" indent="-914400">
              <a:buAutoNum type="arabicParenR"/>
            </a:pPr>
            <a:r>
              <a:rPr lang="de-DE" dirty="0">
                <a:latin typeface="Arial"/>
                <a:ea typeface="DW Noto Sans"/>
                <a:cs typeface="Arial"/>
              </a:rPr>
              <a:t>Outline </a:t>
            </a:r>
            <a:r>
              <a:rPr lang="de-DE" dirty="0" err="1">
                <a:latin typeface="Arial"/>
                <a:ea typeface="DW Noto Sans"/>
                <a:cs typeface="Arial"/>
              </a:rPr>
              <a:t>your</a:t>
            </a:r>
            <a:r>
              <a:rPr lang="de-DE" dirty="0">
                <a:latin typeface="Arial"/>
                <a:ea typeface="DW Noto Sans"/>
                <a:cs typeface="Arial"/>
              </a:rPr>
              <a:t> </a:t>
            </a:r>
            <a:r>
              <a:rPr lang="de-DE" dirty="0" err="1">
                <a:latin typeface="Arial"/>
                <a:ea typeface="DW Noto Sans"/>
                <a:cs typeface="Arial"/>
              </a:rPr>
              <a:t>story</a:t>
            </a:r>
            <a:r>
              <a:rPr lang="de-DE" dirty="0">
                <a:latin typeface="Arial"/>
                <a:ea typeface="DW Noto Sans"/>
                <a:cs typeface="Arial"/>
              </a:rPr>
              <a:t> („</a:t>
            </a:r>
            <a:r>
              <a:rPr lang="de-DE" dirty="0" err="1">
                <a:latin typeface="Arial"/>
                <a:ea typeface="DW Noto Sans"/>
                <a:cs typeface="Arial"/>
              </a:rPr>
              <a:t>elevator</a:t>
            </a:r>
            <a:r>
              <a:rPr lang="de-DE" dirty="0">
                <a:latin typeface="Arial"/>
                <a:ea typeface="DW Noto Sans"/>
                <a:cs typeface="Arial"/>
              </a:rPr>
              <a:t> pitch“)</a:t>
            </a:r>
            <a:endParaRPr lang="de-DE" dirty="0">
              <a:ea typeface="DW Noto Sans"/>
            </a:endParaRPr>
          </a:p>
          <a:p>
            <a:pPr marL="914400" indent="-914400">
              <a:buAutoNum type="arabicParenR"/>
            </a:pPr>
            <a:r>
              <a:rPr lang="de-DE" dirty="0" err="1">
                <a:latin typeface="Arial"/>
                <a:ea typeface="DW Noto Sans"/>
                <a:cs typeface="Arial"/>
              </a:rPr>
              <a:t>Prepare</a:t>
            </a:r>
            <a:r>
              <a:rPr lang="de-DE" dirty="0">
                <a:latin typeface="Arial"/>
                <a:ea typeface="DW Noto Sans"/>
                <a:cs typeface="Arial"/>
              </a:rPr>
              <a:t> </a:t>
            </a:r>
            <a:r>
              <a:rPr lang="de-DE" dirty="0" err="1">
                <a:latin typeface="Arial"/>
                <a:ea typeface="DW Noto Sans"/>
                <a:cs typeface="Arial"/>
              </a:rPr>
              <a:t>counterarguments</a:t>
            </a:r>
            <a:r>
              <a:rPr lang="de-DE" dirty="0">
                <a:latin typeface="Arial"/>
                <a:ea typeface="DW Noto Sans"/>
                <a:cs typeface="Arial"/>
              </a:rPr>
              <a:t> </a:t>
            </a:r>
            <a:r>
              <a:rPr lang="de-DE" dirty="0" err="1">
                <a:latin typeface="Arial"/>
                <a:ea typeface="DW Noto Sans"/>
                <a:cs typeface="Arial"/>
              </a:rPr>
              <a:t>to</a:t>
            </a:r>
            <a:r>
              <a:rPr lang="de-DE" dirty="0">
                <a:latin typeface="Arial"/>
                <a:ea typeface="DW Noto Sans"/>
                <a:cs typeface="Arial"/>
              </a:rPr>
              <a:t> </a:t>
            </a:r>
            <a:r>
              <a:rPr lang="de-DE" dirty="0" err="1">
                <a:latin typeface="Arial"/>
                <a:ea typeface="DW Noto Sans"/>
                <a:cs typeface="Arial"/>
              </a:rPr>
              <a:t>accusations</a:t>
            </a:r>
            <a:r>
              <a:rPr lang="de-DE" dirty="0">
                <a:latin typeface="Arial"/>
                <a:ea typeface="DW Noto Sans"/>
                <a:cs typeface="Arial"/>
              </a:rPr>
              <a:t> </a:t>
            </a:r>
            <a:r>
              <a:rPr lang="de-DE" dirty="0" err="1">
                <a:latin typeface="Arial"/>
                <a:ea typeface="DW Noto Sans"/>
                <a:cs typeface="Arial"/>
              </a:rPr>
              <a:t>that</a:t>
            </a:r>
            <a:r>
              <a:rPr lang="de-DE" dirty="0">
                <a:latin typeface="Arial"/>
                <a:ea typeface="DW Noto Sans"/>
                <a:cs typeface="Arial"/>
              </a:rPr>
              <a:t> </a:t>
            </a:r>
            <a:r>
              <a:rPr lang="de-DE" dirty="0" err="1">
                <a:latin typeface="Arial"/>
                <a:ea typeface="DW Noto Sans"/>
                <a:cs typeface="Arial"/>
              </a:rPr>
              <a:t>constructive</a:t>
            </a:r>
            <a:r>
              <a:rPr lang="de-DE" dirty="0">
                <a:latin typeface="Arial"/>
                <a:ea typeface="DW Noto Sans"/>
                <a:cs typeface="Arial"/>
              </a:rPr>
              <a:t> </a:t>
            </a:r>
            <a:r>
              <a:rPr lang="de-DE" dirty="0" err="1">
                <a:latin typeface="Arial"/>
                <a:ea typeface="DW Noto Sans"/>
                <a:cs typeface="Arial"/>
              </a:rPr>
              <a:t>journalism</a:t>
            </a:r>
            <a:r>
              <a:rPr lang="de-DE" dirty="0">
                <a:latin typeface="Arial"/>
                <a:ea typeface="DW Noto Sans"/>
                <a:cs typeface="Arial"/>
              </a:rPr>
              <a:t> </a:t>
            </a:r>
            <a:r>
              <a:rPr lang="de-DE" dirty="0" err="1">
                <a:latin typeface="Arial"/>
                <a:ea typeface="DW Noto Sans"/>
                <a:cs typeface="Arial"/>
              </a:rPr>
              <a:t>is</a:t>
            </a:r>
            <a:r>
              <a:rPr lang="de-DE" dirty="0">
                <a:latin typeface="Arial"/>
                <a:ea typeface="DW Noto Sans"/>
                <a:cs typeface="Arial"/>
              </a:rPr>
              <a:t> time </a:t>
            </a:r>
            <a:r>
              <a:rPr lang="de-DE" dirty="0" err="1">
                <a:latin typeface="Arial"/>
                <a:ea typeface="DW Noto Sans"/>
                <a:cs typeface="Arial"/>
              </a:rPr>
              <a:t>consuming</a:t>
            </a:r>
            <a:r>
              <a:rPr lang="de-DE" dirty="0">
                <a:latin typeface="Arial"/>
                <a:ea typeface="DW Noto Sans"/>
                <a:cs typeface="Arial"/>
              </a:rPr>
              <a:t> and expensive and </a:t>
            </a:r>
            <a:r>
              <a:rPr lang="de-DE" dirty="0" err="1">
                <a:latin typeface="Arial"/>
                <a:ea typeface="DW Noto Sans"/>
                <a:cs typeface="Arial"/>
              </a:rPr>
              <a:t>that</a:t>
            </a:r>
            <a:r>
              <a:rPr lang="de-DE" dirty="0">
                <a:latin typeface="Arial"/>
                <a:ea typeface="DW Noto Sans"/>
                <a:cs typeface="Arial"/>
              </a:rPr>
              <a:t> </a:t>
            </a:r>
            <a:r>
              <a:rPr lang="de-DE" dirty="0" err="1">
                <a:latin typeface="Arial"/>
                <a:ea typeface="DW Noto Sans"/>
                <a:cs typeface="Arial"/>
              </a:rPr>
              <a:t>it</a:t>
            </a:r>
            <a:r>
              <a:rPr lang="de-DE" dirty="0">
                <a:latin typeface="Arial"/>
                <a:ea typeface="DW Noto Sans"/>
                <a:cs typeface="Arial"/>
              </a:rPr>
              <a:t> </a:t>
            </a:r>
            <a:r>
              <a:rPr lang="de-DE" dirty="0" err="1">
                <a:latin typeface="Arial"/>
                <a:ea typeface="DW Noto Sans"/>
                <a:cs typeface="Arial"/>
              </a:rPr>
              <a:t>doesn’t</a:t>
            </a:r>
            <a:r>
              <a:rPr lang="de-DE" dirty="0">
                <a:latin typeface="Arial"/>
                <a:ea typeface="DW Noto Sans"/>
                <a:cs typeface="Arial"/>
              </a:rPr>
              <a:t> </a:t>
            </a:r>
            <a:r>
              <a:rPr lang="de-DE" dirty="0" err="1">
                <a:latin typeface="Arial"/>
                <a:ea typeface="DW Noto Sans"/>
                <a:cs typeface="Arial"/>
              </a:rPr>
              <a:t>sell</a:t>
            </a:r>
            <a:r>
              <a:rPr lang="de-DE" dirty="0">
                <a:latin typeface="Arial"/>
                <a:ea typeface="DW Noto Sans"/>
                <a:cs typeface="Arial"/>
              </a:rPr>
              <a:t>. </a:t>
            </a:r>
            <a:r>
              <a:rPr lang="de-DE" dirty="0" err="1">
                <a:latin typeface="Arial"/>
                <a:ea typeface="DW Noto Sans"/>
                <a:cs typeface="Arial"/>
              </a:rPr>
              <a:t>Present</a:t>
            </a:r>
            <a:r>
              <a:rPr lang="de-DE" dirty="0">
                <a:latin typeface="Arial"/>
                <a:ea typeface="DW Noto Sans"/>
                <a:cs typeface="Arial"/>
              </a:rPr>
              <a:t> </a:t>
            </a:r>
            <a:r>
              <a:rPr lang="de-DE" dirty="0" err="1">
                <a:latin typeface="Arial"/>
                <a:ea typeface="DW Noto Sans"/>
                <a:cs typeface="Arial"/>
              </a:rPr>
              <a:t>impact</a:t>
            </a:r>
            <a:r>
              <a:rPr lang="de-DE" dirty="0">
                <a:latin typeface="Arial"/>
                <a:ea typeface="DW Noto Sans"/>
                <a:cs typeface="Arial"/>
              </a:rPr>
              <a:t> </a:t>
            </a:r>
            <a:r>
              <a:rPr lang="de-DE" dirty="0" err="1">
                <a:latin typeface="Arial"/>
                <a:ea typeface="DW Noto Sans"/>
                <a:cs typeface="Arial"/>
              </a:rPr>
              <a:t>studies</a:t>
            </a:r>
            <a:r>
              <a:rPr lang="de-DE" dirty="0">
                <a:latin typeface="Arial"/>
                <a:ea typeface="DW Noto Sans"/>
                <a:cs typeface="Arial"/>
              </a:rPr>
              <a:t> </a:t>
            </a:r>
            <a:endParaRPr lang="de-DE" dirty="0">
              <a:ea typeface="DW Noto Sans"/>
            </a:endParaRPr>
          </a:p>
          <a:p>
            <a:endParaRPr lang="de-DE" dirty="0">
              <a:latin typeface="Arial" panose="020B0604020202020204" pitchFamily="34" charset="0"/>
              <a:cs typeface="Arial" panose="020B0604020202020204" pitchFamily="34" charset="0"/>
            </a:endParaRPr>
          </a:p>
          <a:p>
            <a:pPr marL="0" indent="0">
              <a:buNone/>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pPr marL="1599565" lvl="1"/>
            <a:endParaRPr lang="de-DE" dirty="0">
              <a:latin typeface="Arial" panose="020B0604020202020204" pitchFamily="34" charset="0"/>
              <a:cs typeface="Arial" panose="020B0604020202020204" pitchFamily="34" charset="0"/>
            </a:endParaRPr>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CCF8CE25-97C4-4BC4-A3F9-C773B88D4573}" type="datetime4">
              <a:rPr lang="en-US" sz="2400" smtClean="0">
                <a:latin typeface="Arial" panose="020B0604020202020204" pitchFamily="34" charset="0"/>
                <a:ea typeface="DW Noto Sans" panose="020B0502040504020204" pitchFamily="34" charset="0"/>
                <a:cs typeface="Arial" panose="020B0604020202020204" pitchFamily="34" charset="0"/>
              </a:rPr>
              <a:t>April 16, 2023</a:t>
            </a:fld>
            <a:endParaRPr lang="de-DE" sz="2400">
              <a:latin typeface="Arial" panose="020B0604020202020204" pitchFamily="34" charset="0"/>
              <a:ea typeface="DW Noto Sans" panose="020B0502040504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25BAD5C1-76DA-61A9-2270-3C058590C2E3}"/>
              </a:ext>
            </a:extLst>
          </p:cNvPr>
          <p:cNvSpPr>
            <a:spLocks noGrp="1"/>
          </p:cNvSpPr>
          <p:nvPr>
            <p:ph type="ftr" sz="quarter" idx="14"/>
          </p:nvPr>
        </p:nvSpPr>
        <p:spPr>
          <a:xfrm>
            <a:off x="985469" y="12867669"/>
            <a:ext cx="14266591" cy="575282"/>
          </a:xfrm>
        </p:spPr>
        <p:txBody>
          <a:bodyPr/>
          <a:lstStyle/>
          <a:p>
            <a:r>
              <a:rPr lang="en-US"/>
              <a:t>Constructive Journalism – Finding your market | DW Akademie | MDEV</a:t>
            </a:r>
            <a:endParaRPr lang="de-DE"/>
          </a:p>
        </p:txBody>
      </p:sp>
    </p:spTree>
    <p:extLst>
      <p:ext uri="{BB962C8B-B14F-4D97-AF65-F5344CB8AC3E}">
        <p14:creationId xmlns:p14="http://schemas.microsoft.com/office/powerpoint/2010/main" val="162569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lstStyle/>
          <a:p>
            <a:r>
              <a:rPr lang="de-DE">
                <a:latin typeface="Georgia"/>
              </a:rPr>
              <a:t>"</a:t>
            </a:r>
            <a:r>
              <a:rPr lang="de-DE" err="1">
                <a:latin typeface="Georgia"/>
              </a:rPr>
              <a:t>Selling</a:t>
            </a:r>
            <a:r>
              <a:rPr lang="de-DE">
                <a:latin typeface="Georgia"/>
              </a:rPr>
              <a:t>" </a:t>
            </a:r>
            <a:r>
              <a:rPr lang="de-DE" err="1">
                <a:latin typeface="Georgia"/>
              </a:rPr>
              <a:t>arguments</a:t>
            </a:r>
            <a:endParaRPr lang="de-DE" err="1"/>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C4A49F85-C637-4F43-A7DE-1B65519AE62B}" type="datetime4">
              <a:rPr lang="en-US" sz="2400" smtClean="0">
                <a:latin typeface="Arial" panose="020B0604020202020204" pitchFamily="34" charset="0"/>
                <a:ea typeface="DW Noto Sans" panose="020B0502040504020204" pitchFamily="34" charset="0"/>
                <a:cs typeface="Arial" panose="020B0604020202020204" pitchFamily="34" charset="0"/>
              </a:rPr>
              <a:t>April 16, 2023</a:t>
            </a:fld>
            <a:endParaRPr lang="de-DE" sz="2400">
              <a:latin typeface="Arial" panose="020B0604020202020204" pitchFamily="34" charset="0"/>
              <a:ea typeface="DW Noto Sans" panose="020B0502040504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25BAD5C1-76DA-61A9-2270-3C058590C2E3}"/>
              </a:ext>
            </a:extLst>
          </p:cNvPr>
          <p:cNvSpPr>
            <a:spLocks noGrp="1"/>
          </p:cNvSpPr>
          <p:nvPr>
            <p:ph type="ftr" sz="quarter" idx="14"/>
          </p:nvPr>
        </p:nvSpPr>
        <p:spPr>
          <a:xfrm>
            <a:off x="985469" y="12867669"/>
            <a:ext cx="14266591" cy="575282"/>
          </a:xfrm>
        </p:spPr>
        <p:txBody>
          <a:bodyPr/>
          <a:lstStyle/>
          <a:p>
            <a:r>
              <a:rPr lang="en-US"/>
              <a:t>Constructive Journalism – Finding your market | DW Akademie | MDEV</a:t>
            </a:r>
            <a:endParaRPr lang="de-DE"/>
          </a:p>
        </p:txBody>
      </p:sp>
      <p:sp>
        <p:nvSpPr>
          <p:cNvPr id="8" name="Textfeld 7">
            <a:extLst>
              <a:ext uri="{FF2B5EF4-FFF2-40B4-BE49-F238E27FC236}">
                <a16:creationId xmlns:a16="http://schemas.microsoft.com/office/drawing/2014/main" id="{5BEFE2AE-3BA4-5D10-1A7D-156A8F5DD3EB}"/>
              </a:ext>
            </a:extLst>
          </p:cNvPr>
          <p:cNvSpPr txBox="1"/>
          <p:nvPr/>
        </p:nvSpPr>
        <p:spPr>
          <a:xfrm>
            <a:off x="1677247" y="2768880"/>
            <a:ext cx="6473755" cy="769441"/>
          </a:xfrm>
          <a:prstGeom prst="rect">
            <a:avLst/>
          </a:prstGeom>
          <a:solidFill>
            <a:schemeClr val="accent4">
              <a:lumMod val="40000"/>
              <a:lumOff val="60000"/>
            </a:schemeClr>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4400" b="1" err="1">
                <a:latin typeface="Arial"/>
                <a:ea typeface="DW Noto Sans"/>
                <a:cs typeface="DW Noto Sans"/>
              </a:rPr>
              <a:t>Concerns</a:t>
            </a:r>
            <a:endParaRPr lang="de-DE" sz="4400" b="1">
              <a:latin typeface="Arial"/>
              <a:cs typeface="Arial"/>
            </a:endParaRPr>
          </a:p>
        </p:txBody>
      </p:sp>
      <p:sp>
        <p:nvSpPr>
          <p:cNvPr id="9" name="Textfeld 8">
            <a:extLst>
              <a:ext uri="{FF2B5EF4-FFF2-40B4-BE49-F238E27FC236}">
                <a16:creationId xmlns:a16="http://schemas.microsoft.com/office/drawing/2014/main" id="{6369D381-33FE-DCE9-D1E7-5A977210FF46}"/>
              </a:ext>
            </a:extLst>
          </p:cNvPr>
          <p:cNvSpPr txBox="1"/>
          <p:nvPr/>
        </p:nvSpPr>
        <p:spPr>
          <a:xfrm>
            <a:off x="9798988" y="2777441"/>
            <a:ext cx="13533791" cy="769441"/>
          </a:xfrm>
          <a:prstGeom prst="rect">
            <a:avLst/>
          </a:prstGeom>
          <a:solidFill>
            <a:srgbClr val="92D050"/>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4400" err="1">
                <a:latin typeface="Arial"/>
                <a:ea typeface="DW Noto Sans"/>
                <a:cs typeface="DW Noto Sans"/>
              </a:rPr>
              <a:t>Your</a:t>
            </a:r>
            <a:r>
              <a:rPr lang="de-DE" sz="4400">
                <a:latin typeface="Arial"/>
                <a:ea typeface="DW Noto Sans"/>
                <a:cs typeface="DW Noto Sans"/>
              </a:rPr>
              <a:t> </a:t>
            </a:r>
            <a:r>
              <a:rPr lang="de-DE" sz="4400" err="1">
                <a:latin typeface="Arial"/>
                <a:ea typeface="DW Noto Sans"/>
                <a:cs typeface="DW Noto Sans"/>
              </a:rPr>
              <a:t>counterarguments</a:t>
            </a:r>
            <a:endParaRPr lang="de-DE" sz="4400">
              <a:latin typeface="Arial"/>
              <a:cs typeface="Arial"/>
            </a:endParaRPr>
          </a:p>
        </p:txBody>
      </p:sp>
      <p:sp>
        <p:nvSpPr>
          <p:cNvPr id="10" name="Textfeld 9">
            <a:extLst>
              <a:ext uri="{FF2B5EF4-FFF2-40B4-BE49-F238E27FC236}">
                <a16:creationId xmlns:a16="http://schemas.microsoft.com/office/drawing/2014/main" id="{5D07E378-0D10-9AB7-6B21-B2EC693E8792}"/>
              </a:ext>
            </a:extLst>
          </p:cNvPr>
          <p:cNvSpPr txBox="1"/>
          <p:nvPr/>
        </p:nvSpPr>
        <p:spPr>
          <a:xfrm>
            <a:off x="1692799" y="4280305"/>
            <a:ext cx="62073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Arial"/>
                <a:ea typeface="DW Noto Sans"/>
                <a:cs typeface="DW Noto Sans"/>
              </a:rPr>
              <a:t>Happy, </a:t>
            </a:r>
            <a:r>
              <a:rPr lang="de-DE" err="1">
                <a:latin typeface="Arial"/>
                <a:ea typeface="DW Noto Sans"/>
                <a:cs typeface="DW Noto Sans"/>
              </a:rPr>
              <a:t>fluffy</a:t>
            </a:r>
            <a:r>
              <a:rPr lang="de-DE">
                <a:latin typeface="Arial"/>
                <a:ea typeface="DW Noto Sans"/>
                <a:cs typeface="DW Noto Sans"/>
              </a:rPr>
              <a:t> </a:t>
            </a:r>
            <a:r>
              <a:rPr lang="de-DE" err="1">
                <a:latin typeface="Arial"/>
                <a:ea typeface="DW Noto Sans"/>
                <a:cs typeface="DW Noto Sans"/>
              </a:rPr>
              <a:t>journalism</a:t>
            </a:r>
            <a:endParaRPr lang="de-DE">
              <a:latin typeface="Arial"/>
              <a:cs typeface="Arial"/>
            </a:endParaRPr>
          </a:p>
        </p:txBody>
      </p:sp>
      <p:sp>
        <p:nvSpPr>
          <p:cNvPr id="13" name="Textfeld 12">
            <a:extLst>
              <a:ext uri="{FF2B5EF4-FFF2-40B4-BE49-F238E27FC236}">
                <a16:creationId xmlns:a16="http://schemas.microsoft.com/office/drawing/2014/main" id="{D8B297BA-1629-F278-B3F0-47E25369C09D}"/>
              </a:ext>
            </a:extLst>
          </p:cNvPr>
          <p:cNvSpPr txBox="1"/>
          <p:nvPr/>
        </p:nvSpPr>
        <p:spPr>
          <a:xfrm>
            <a:off x="1767634" y="6734345"/>
            <a:ext cx="62073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Arial"/>
                <a:ea typeface="DW Noto Sans"/>
                <a:cs typeface="DW Noto Sans"/>
              </a:rPr>
              <a:t>Takes </a:t>
            </a:r>
            <a:r>
              <a:rPr lang="de-DE" err="1">
                <a:latin typeface="Arial"/>
                <a:ea typeface="DW Noto Sans"/>
                <a:cs typeface="DW Noto Sans"/>
              </a:rPr>
              <a:t>too</a:t>
            </a:r>
            <a:r>
              <a:rPr lang="de-DE">
                <a:latin typeface="Arial"/>
                <a:ea typeface="DW Noto Sans"/>
                <a:cs typeface="DW Noto Sans"/>
              </a:rPr>
              <a:t> </a:t>
            </a:r>
            <a:r>
              <a:rPr lang="de-DE" err="1">
                <a:latin typeface="Arial"/>
                <a:ea typeface="DW Noto Sans"/>
                <a:cs typeface="DW Noto Sans"/>
              </a:rPr>
              <a:t>much</a:t>
            </a:r>
            <a:r>
              <a:rPr lang="de-DE">
                <a:latin typeface="Arial"/>
                <a:ea typeface="DW Noto Sans"/>
                <a:cs typeface="DW Noto Sans"/>
              </a:rPr>
              <a:t> time</a:t>
            </a:r>
            <a:endParaRPr lang="de-DE"/>
          </a:p>
        </p:txBody>
      </p:sp>
      <p:sp>
        <p:nvSpPr>
          <p:cNvPr id="14" name="Textfeld 13">
            <a:extLst>
              <a:ext uri="{FF2B5EF4-FFF2-40B4-BE49-F238E27FC236}">
                <a16:creationId xmlns:a16="http://schemas.microsoft.com/office/drawing/2014/main" id="{99C2088B-EAEF-A19C-82D5-386DF9FC1D70}"/>
              </a:ext>
            </a:extLst>
          </p:cNvPr>
          <p:cNvSpPr txBox="1"/>
          <p:nvPr/>
        </p:nvSpPr>
        <p:spPr>
          <a:xfrm>
            <a:off x="1767553" y="10767344"/>
            <a:ext cx="742553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err="1">
                <a:latin typeface="Arial"/>
                <a:ea typeface="DW Noto Sans"/>
                <a:cs typeface="DW Noto Sans"/>
              </a:rPr>
              <a:t>It's</a:t>
            </a:r>
            <a:r>
              <a:rPr lang="de-DE">
                <a:latin typeface="Arial"/>
                <a:ea typeface="DW Noto Sans"/>
                <a:cs typeface="DW Noto Sans"/>
              </a:rPr>
              <a:t> </a:t>
            </a:r>
            <a:r>
              <a:rPr lang="de-DE" err="1">
                <a:latin typeface="Arial"/>
                <a:ea typeface="DW Noto Sans"/>
                <a:cs typeface="DW Noto Sans"/>
              </a:rPr>
              <a:t>too</a:t>
            </a:r>
            <a:r>
              <a:rPr lang="de-DE">
                <a:latin typeface="Arial"/>
                <a:ea typeface="DW Noto Sans"/>
                <a:cs typeface="DW Noto Sans"/>
              </a:rPr>
              <a:t> expensive and </a:t>
            </a:r>
            <a:r>
              <a:rPr lang="de-DE" err="1">
                <a:latin typeface="Arial"/>
                <a:ea typeface="DW Noto Sans"/>
                <a:cs typeface="DW Noto Sans"/>
              </a:rPr>
              <a:t>doesn't</a:t>
            </a:r>
            <a:r>
              <a:rPr lang="de-DE">
                <a:latin typeface="Arial"/>
                <a:ea typeface="DW Noto Sans"/>
                <a:cs typeface="DW Noto Sans"/>
              </a:rPr>
              <a:t> </a:t>
            </a:r>
            <a:r>
              <a:rPr lang="de-DE" err="1">
                <a:latin typeface="Arial"/>
                <a:ea typeface="DW Noto Sans"/>
                <a:cs typeface="DW Noto Sans"/>
              </a:rPr>
              <a:t>sell</a:t>
            </a:r>
            <a:endParaRPr lang="de-DE" err="1"/>
          </a:p>
        </p:txBody>
      </p:sp>
      <p:sp>
        <p:nvSpPr>
          <p:cNvPr id="17" name="Textfeld 16">
            <a:extLst>
              <a:ext uri="{FF2B5EF4-FFF2-40B4-BE49-F238E27FC236}">
                <a16:creationId xmlns:a16="http://schemas.microsoft.com/office/drawing/2014/main" id="{326282DE-4B8E-269E-4D76-EBE3D72A4DEE}"/>
              </a:ext>
            </a:extLst>
          </p:cNvPr>
          <p:cNvSpPr txBox="1"/>
          <p:nvPr/>
        </p:nvSpPr>
        <p:spPr>
          <a:xfrm>
            <a:off x="9799770" y="10596133"/>
            <a:ext cx="1406836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err="1">
                <a:latin typeface="Arial"/>
                <a:ea typeface="DW Noto Sans"/>
                <a:cs typeface="Arial"/>
              </a:rPr>
              <a:t>Constructive</a:t>
            </a:r>
            <a:r>
              <a:rPr lang="de-DE">
                <a:latin typeface="Arial"/>
                <a:ea typeface="DW Noto Sans"/>
                <a:cs typeface="Arial"/>
              </a:rPr>
              <a:t> </a:t>
            </a:r>
            <a:r>
              <a:rPr lang="de-DE" err="1">
                <a:latin typeface="Arial"/>
                <a:ea typeface="DW Noto Sans"/>
                <a:cs typeface="Arial"/>
              </a:rPr>
              <a:t>journalism</a:t>
            </a:r>
            <a:r>
              <a:rPr lang="de-DE">
                <a:latin typeface="Arial"/>
                <a:ea typeface="DW Noto Sans"/>
                <a:cs typeface="Arial"/>
              </a:rPr>
              <a:t> </a:t>
            </a:r>
            <a:endParaRPr lang="de-DE"/>
          </a:p>
          <a:p>
            <a:r>
              <a:rPr lang="de-DE">
                <a:latin typeface="Arial"/>
                <a:ea typeface="DW Noto Sans"/>
                <a:cs typeface="Arial"/>
              </a:rPr>
              <a:t>… </a:t>
            </a:r>
            <a:r>
              <a:rPr lang="de-DE" err="1">
                <a:latin typeface="Arial"/>
                <a:ea typeface="DW Noto Sans"/>
                <a:cs typeface="Arial"/>
              </a:rPr>
              <a:t>can</a:t>
            </a:r>
            <a:r>
              <a:rPr lang="de-DE">
                <a:latin typeface="Arial"/>
                <a:ea typeface="DW Noto Sans"/>
                <a:cs typeface="Arial"/>
              </a:rPr>
              <a:t> </a:t>
            </a:r>
            <a:r>
              <a:rPr lang="de-DE" err="1">
                <a:latin typeface="Arial"/>
                <a:ea typeface="DW Noto Sans"/>
                <a:cs typeface="Arial"/>
              </a:rPr>
              <a:t>make</a:t>
            </a:r>
            <a:r>
              <a:rPr lang="de-DE">
                <a:latin typeface="Arial"/>
                <a:ea typeface="DW Noto Sans"/>
                <a:cs typeface="Arial"/>
              </a:rPr>
              <a:t> an </a:t>
            </a:r>
            <a:r>
              <a:rPr lang="de-DE" err="1">
                <a:latin typeface="Arial"/>
                <a:ea typeface="DW Noto Sans"/>
                <a:cs typeface="Arial"/>
              </a:rPr>
              <a:t>outlet’s</a:t>
            </a:r>
            <a:r>
              <a:rPr lang="de-DE">
                <a:latin typeface="Arial"/>
                <a:ea typeface="DW Noto Sans"/>
                <a:cs typeface="Arial"/>
              </a:rPr>
              <a:t> </a:t>
            </a:r>
            <a:r>
              <a:rPr lang="de-DE" err="1">
                <a:latin typeface="Arial"/>
                <a:ea typeface="DW Noto Sans"/>
                <a:cs typeface="Arial"/>
              </a:rPr>
              <a:t>coverage</a:t>
            </a:r>
            <a:r>
              <a:rPr lang="de-DE">
                <a:latin typeface="Arial"/>
                <a:ea typeface="DW Noto Sans"/>
                <a:cs typeface="Arial"/>
              </a:rPr>
              <a:t> </a:t>
            </a:r>
            <a:r>
              <a:rPr lang="de-DE" err="1">
                <a:latin typeface="Arial"/>
                <a:ea typeface="DW Noto Sans"/>
                <a:cs typeface="Arial"/>
              </a:rPr>
              <a:t>distinctive</a:t>
            </a:r>
            <a:r>
              <a:rPr lang="de-DE">
                <a:latin typeface="Arial"/>
                <a:ea typeface="DW Noto Sans"/>
                <a:cs typeface="Arial"/>
              </a:rPr>
              <a:t> and </a:t>
            </a:r>
            <a:r>
              <a:rPr lang="de-DE" err="1">
                <a:latin typeface="Arial"/>
                <a:ea typeface="DW Noto Sans"/>
                <a:cs typeface="Arial"/>
              </a:rPr>
              <a:t>become</a:t>
            </a:r>
            <a:r>
              <a:rPr lang="de-DE">
                <a:latin typeface="Arial"/>
                <a:ea typeface="DW Noto Sans"/>
                <a:cs typeface="Arial"/>
              </a:rPr>
              <a:t> </a:t>
            </a:r>
            <a:r>
              <a:rPr lang="de-DE" err="1">
                <a:latin typeface="Arial"/>
                <a:ea typeface="DW Noto Sans"/>
                <a:cs typeface="Arial"/>
              </a:rPr>
              <a:t>its</a:t>
            </a:r>
            <a:r>
              <a:rPr lang="de-DE">
                <a:latin typeface="Arial"/>
                <a:ea typeface="DW Noto Sans"/>
                <a:cs typeface="Arial"/>
              </a:rPr>
              <a:t> USP.</a:t>
            </a:r>
            <a:endParaRPr lang="de-DE"/>
          </a:p>
          <a:p>
            <a:r>
              <a:rPr lang="de-DE">
                <a:latin typeface="Arial"/>
                <a:ea typeface="DW Noto Sans"/>
                <a:cs typeface="Arial"/>
              </a:rPr>
              <a:t>… </a:t>
            </a:r>
            <a:r>
              <a:rPr lang="de-DE" err="1">
                <a:latin typeface="Arial"/>
                <a:ea typeface="DW Noto Sans"/>
                <a:cs typeface="Arial"/>
              </a:rPr>
              <a:t>can</a:t>
            </a:r>
            <a:r>
              <a:rPr lang="de-DE">
                <a:latin typeface="Arial"/>
                <a:ea typeface="DW Noto Sans"/>
                <a:cs typeface="Arial"/>
              </a:rPr>
              <a:t> </a:t>
            </a:r>
            <a:r>
              <a:rPr lang="de-DE" err="1">
                <a:latin typeface="Arial"/>
                <a:ea typeface="DW Noto Sans"/>
                <a:cs typeface="Arial"/>
              </a:rPr>
              <a:t>lead</a:t>
            </a:r>
            <a:r>
              <a:rPr lang="de-DE">
                <a:latin typeface="Arial"/>
                <a:ea typeface="DW Noto Sans"/>
                <a:cs typeface="Arial"/>
              </a:rPr>
              <a:t> </a:t>
            </a:r>
            <a:r>
              <a:rPr lang="de-DE" err="1">
                <a:latin typeface="Arial"/>
                <a:ea typeface="DW Noto Sans"/>
                <a:cs typeface="Arial"/>
              </a:rPr>
              <a:t>to</a:t>
            </a:r>
            <a:r>
              <a:rPr lang="de-DE">
                <a:latin typeface="Arial"/>
                <a:ea typeface="DW Noto Sans"/>
                <a:cs typeface="Arial"/>
              </a:rPr>
              <a:t> </a:t>
            </a:r>
            <a:r>
              <a:rPr lang="de-DE" err="1">
                <a:latin typeface="Arial"/>
                <a:ea typeface="DW Noto Sans"/>
                <a:cs typeface="Arial"/>
              </a:rPr>
              <a:t>more</a:t>
            </a:r>
            <a:r>
              <a:rPr lang="de-DE">
                <a:latin typeface="Arial"/>
                <a:ea typeface="DW Noto Sans"/>
                <a:cs typeface="Arial"/>
              </a:rPr>
              <a:t> </a:t>
            </a:r>
            <a:r>
              <a:rPr lang="de-DE" err="1">
                <a:latin typeface="Arial"/>
                <a:ea typeface="DW Noto Sans"/>
                <a:cs typeface="Arial"/>
              </a:rPr>
              <a:t>trust</a:t>
            </a:r>
            <a:r>
              <a:rPr lang="de-DE">
                <a:latin typeface="Arial"/>
                <a:ea typeface="DW Noto Sans"/>
                <a:cs typeface="Arial"/>
              </a:rPr>
              <a:t> and </a:t>
            </a:r>
            <a:r>
              <a:rPr lang="de-DE" err="1">
                <a:latin typeface="Arial"/>
                <a:ea typeface="DW Noto Sans"/>
                <a:cs typeface="Arial"/>
              </a:rPr>
              <a:t>loyalty</a:t>
            </a:r>
            <a:r>
              <a:rPr lang="de-DE">
                <a:latin typeface="Arial"/>
                <a:ea typeface="DW Noto Sans"/>
                <a:cs typeface="Arial"/>
              </a:rPr>
              <a:t> </a:t>
            </a:r>
            <a:r>
              <a:rPr lang="de-DE" err="1">
                <a:latin typeface="Arial"/>
                <a:ea typeface="DW Noto Sans"/>
                <a:cs typeface="Arial"/>
              </a:rPr>
              <a:t>from</a:t>
            </a:r>
            <a:r>
              <a:rPr lang="de-DE">
                <a:latin typeface="Arial"/>
                <a:ea typeface="DW Noto Sans"/>
                <a:cs typeface="Arial"/>
              </a:rPr>
              <a:t> </a:t>
            </a:r>
            <a:r>
              <a:rPr lang="de-DE" err="1">
                <a:latin typeface="Arial"/>
                <a:ea typeface="DW Noto Sans"/>
                <a:cs typeface="Arial"/>
              </a:rPr>
              <a:t>the</a:t>
            </a:r>
            <a:r>
              <a:rPr lang="de-DE">
                <a:latin typeface="Arial"/>
                <a:ea typeface="DW Noto Sans"/>
                <a:cs typeface="Arial"/>
              </a:rPr>
              <a:t> </a:t>
            </a:r>
            <a:r>
              <a:rPr lang="de-DE" err="1">
                <a:latin typeface="Arial"/>
                <a:ea typeface="DW Noto Sans"/>
                <a:cs typeface="Arial"/>
              </a:rPr>
              <a:t>audience</a:t>
            </a:r>
            <a:r>
              <a:rPr lang="de-DE">
                <a:latin typeface="Arial"/>
                <a:ea typeface="DW Noto Sans"/>
                <a:cs typeface="Arial"/>
              </a:rPr>
              <a:t> in </a:t>
            </a:r>
            <a:r>
              <a:rPr lang="de-DE" err="1">
                <a:latin typeface="Arial"/>
                <a:ea typeface="DW Noto Sans"/>
                <a:cs typeface="Arial"/>
              </a:rPr>
              <a:t>the</a:t>
            </a:r>
            <a:r>
              <a:rPr lang="de-DE">
                <a:latin typeface="Arial"/>
                <a:ea typeface="DW Noto Sans"/>
                <a:cs typeface="Arial"/>
              </a:rPr>
              <a:t> </a:t>
            </a:r>
            <a:r>
              <a:rPr lang="de-DE" err="1">
                <a:latin typeface="Arial"/>
                <a:ea typeface="DW Noto Sans"/>
                <a:cs typeface="Arial"/>
              </a:rPr>
              <a:t>long</a:t>
            </a:r>
            <a:r>
              <a:rPr lang="de-DE">
                <a:latin typeface="Arial"/>
                <a:ea typeface="DW Noto Sans"/>
                <a:cs typeface="Arial"/>
              </a:rPr>
              <a:t> </a:t>
            </a:r>
            <a:r>
              <a:rPr lang="de-DE" err="1">
                <a:latin typeface="Arial"/>
                <a:ea typeface="DW Noto Sans"/>
                <a:cs typeface="Arial"/>
              </a:rPr>
              <a:t>run</a:t>
            </a:r>
            <a:r>
              <a:rPr lang="de-DE">
                <a:latin typeface="Arial"/>
                <a:ea typeface="DW Noto Sans"/>
                <a:cs typeface="Arial"/>
              </a:rPr>
              <a:t>.</a:t>
            </a:r>
            <a:endParaRPr lang="de-DE"/>
          </a:p>
          <a:p>
            <a:br>
              <a:rPr lang="en-US"/>
            </a:br>
            <a:endParaRPr lang="en-US"/>
          </a:p>
        </p:txBody>
      </p:sp>
      <p:sp>
        <p:nvSpPr>
          <p:cNvPr id="18" name="Textfeld 17">
            <a:extLst>
              <a:ext uri="{FF2B5EF4-FFF2-40B4-BE49-F238E27FC236}">
                <a16:creationId xmlns:a16="http://schemas.microsoft.com/office/drawing/2014/main" id="{1CAF7B80-B2AC-5D2D-76BE-9228F2BEC283}"/>
              </a:ext>
            </a:extLst>
          </p:cNvPr>
          <p:cNvSpPr txBox="1"/>
          <p:nvPr/>
        </p:nvSpPr>
        <p:spPr>
          <a:xfrm>
            <a:off x="9799688" y="4318352"/>
            <a:ext cx="1286922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err="1">
                <a:latin typeface="Arial"/>
                <a:ea typeface="DW Noto Sans"/>
                <a:cs typeface="Arial"/>
              </a:rPr>
              <a:t>Constructive</a:t>
            </a:r>
            <a:r>
              <a:rPr lang="de-DE">
                <a:latin typeface="Arial"/>
                <a:ea typeface="DW Noto Sans"/>
                <a:cs typeface="Arial"/>
              </a:rPr>
              <a:t> </a:t>
            </a:r>
            <a:r>
              <a:rPr lang="de-DE" err="1">
                <a:latin typeface="Arial"/>
                <a:ea typeface="DW Noto Sans"/>
                <a:cs typeface="Arial"/>
              </a:rPr>
              <a:t>journalism</a:t>
            </a:r>
            <a:r>
              <a:rPr lang="de-DE">
                <a:latin typeface="Arial"/>
                <a:ea typeface="DW Noto Sans"/>
                <a:cs typeface="Arial"/>
              </a:rPr>
              <a:t> </a:t>
            </a:r>
            <a:r>
              <a:rPr lang="de-DE" err="1">
                <a:latin typeface="Arial"/>
                <a:ea typeface="DW Noto Sans"/>
                <a:cs typeface="Arial"/>
              </a:rPr>
              <a:t>is</a:t>
            </a:r>
            <a:r>
              <a:rPr lang="de-DE">
                <a:latin typeface="Arial"/>
                <a:ea typeface="DW Noto Sans"/>
                <a:cs typeface="Arial"/>
              </a:rPr>
              <a:t> </a:t>
            </a:r>
            <a:r>
              <a:rPr lang="de-DE" err="1">
                <a:latin typeface="Arial"/>
                <a:ea typeface="DW Noto Sans"/>
                <a:cs typeface="Arial"/>
              </a:rPr>
              <a:t>critical</a:t>
            </a:r>
            <a:r>
              <a:rPr lang="de-DE">
                <a:latin typeface="Arial"/>
                <a:ea typeface="DW Noto Sans"/>
                <a:cs typeface="Arial"/>
              </a:rPr>
              <a:t>, </a:t>
            </a:r>
            <a:r>
              <a:rPr lang="de-DE" err="1">
                <a:latin typeface="Arial"/>
                <a:ea typeface="DW Noto Sans"/>
                <a:cs typeface="Arial"/>
              </a:rPr>
              <a:t>fact-based</a:t>
            </a:r>
            <a:r>
              <a:rPr lang="de-DE">
                <a:latin typeface="Arial"/>
                <a:ea typeface="DW Noto Sans"/>
                <a:cs typeface="Arial"/>
              </a:rPr>
              <a:t> </a:t>
            </a:r>
            <a:r>
              <a:rPr lang="de-DE" err="1">
                <a:latin typeface="Arial"/>
                <a:ea typeface="DW Noto Sans"/>
                <a:cs typeface="Arial"/>
              </a:rPr>
              <a:t>journalism</a:t>
            </a:r>
            <a:r>
              <a:rPr lang="de-DE">
                <a:latin typeface="Arial"/>
                <a:ea typeface="DW Noto Sans"/>
                <a:cs typeface="Arial"/>
              </a:rPr>
              <a:t> </a:t>
            </a:r>
            <a:r>
              <a:rPr lang="de-DE" err="1">
                <a:latin typeface="Arial"/>
                <a:ea typeface="DW Noto Sans"/>
                <a:cs typeface="Arial"/>
              </a:rPr>
              <a:t>that</a:t>
            </a:r>
            <a:r>
              <a:rPr lang="de-DE">
                <a:latin typeface="Arial"/>
                <a:ea typeface="DW Noto Sans"/>
                <a:cs typeface="Arial"/>
              </a:rPr>
              <a:t> </a:t>
            </a:r>
            <a:r>
              <a:rPr lang="de-DE" err="1">
                <a:latin typeface="Arial"/>
                <a:ea typeface="DW Noto Sans"/>
                <a:cs typeface="Arial"/>
              </a:rPr>
              <a:t>follows</a:t>
            </a:r>
            <a:r>
              <a:rPr lang="de-DE">
                <a:latin typeface="Arial"/>
                <a:ea typeface="DW Noto Sans"/>
                <a:cs typeface="Arial"/>
              </a:rPr>
              <a:t> high </a:t>
            </a:r>
            <a:r>
              <a:rPr lang="de-DE" err="1">
                <a:latin typeface="Arial"/>
                <a:ea typeface="DW Noto Sans"/>
                <a:cs typeface="Arial"/>
              </a:rPr>
              <a:t>quality</a:t>
            </a:r>
            <a:r>
              <a:rPr lang="de-DE">
                <a:latin typeface="Arial"/>
                <a:ea typeface="DW Noto Sans"/>
                <a:cs typeface="Arial"/>
              </a:rPr>
              <a:t> </a:t>
            </a:r>
            <a:r>
              <a:rPr lang="de-DE" err="1">
                <a:latin typeface="Arial"/>
                <a:ea typeface="DW Noto Sans"/>
                <a:cs typeface="Arial"/>
              </a:rPr>
              <a:t>standards</a:t>
            </a:r>
            <a:r>
              <a:rPr lang="de-DE">
                <a:latin typeface="Arial"/>
                <a:ea typeface="DW Noto Sans"/>
                <a:cs typeface="Arial"/>
              </a:rPr>
              <a:t>.</a:t>
            </a:r>
            <a:endParaRPr lang="en-US"/>
          </a:p>
        </p:txBody>
      </p:sp>
      <p:sp>
        <p:nvSpPr>
          <p:cNvPr id="20" name="Textfeld 19">
            <a:extLst>
              <a:ext uri="{FF2B5EF4-FFF2-40B4-BE49-F238E27FC236}">
                <a16:creationId xmlns:a16="http://schemas.microsoft.com/office/drawing/2014/main" id="{BF11F3AB-A3C9-EBD9-30AE-B367A4872466}"/>
              </a:ext>
            </a:extLst>
          </p:cNvPr>
          <p:cNvSpPr txBox="1"/>
          <p:nvPr/>
        </p:nvSpPr>
        <p:spPr>
          <a:xfrm>
            <a:off x="9799524" y="6429969"/>
            <a:ext cx="1342120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latin typeface="Arial"/>
                <a:ea typeface="DW Noto Sans"/>
                <a:cs typeface="Arial"/>
              </a:rPr>
              <a:t>Not </a:t>
            </a:r>
            <a:r>
              <a:rPr lang="de-DE" err="1">
                <a:latin typeface="Arial"/>
                <a:ea typeface="DW Noto Sans"/>
                <a:cs typeface="Arial"/>
              </a:rPr>
              <a:t>always</a:t>
            </a:r>
            <a:r>
              <a:rPr lang="de-DE">
                <a:latin typeface="Arial"/>
                <a:ea typeface="DW Noto Sans"/>
                <a:cs typeface="Arial"/>
              </a:rPr>
              <a:t>, but </a:t>
            </a:r>
            <a:r>
              <a:rPr lang="de-DE" err="1">
                <a:latin typeface="Arial"/>
                <a:ea typeface="DW Noto Sans"/>
                <a:cs typeface="Arial"/>
              </a:rPr>
              <a:t>the</a:t>
            </a:r>
            <a:r>
              <a:rPr lang="de-DE">
                <a:latin typeface="Arial"/>
                <a:ea typeface="DW Noto Sans"/>
                <a:cs typeface="Arial"/>
              </a:rPr>
              <a:t> </a:t>
            </a:r>
            <a:r>
              <a:rPr lang="de-DE" err="1">
                <a:latin typeface="Arial"/>
                <a:ea typeface="DW Noto Sans"/>
                <a:cs typeface="Arial"/>
              </a:rPr>
              <a:t>interest</a:t>
            </a:r>
            <a:r>
              <a:rPr lang="de-DE">
                <a:latin typeface="Arial"/>
                <a:ea typeface="DW Noto Sans"/>
                <a:cs typeface="Arial"/>
              </a:rPr>
              <a:t> </a:t>
            </a:r>
            <a:r>
              <a:rPr lang="de-DE" err="1">
                <a:latin typeface="Arial"/>
                <a:ea typeface="DW Noto Sans"/>
                <a:cs typeface="Arial"/>
              </a:rPr>
              <a:t>of</a:t>
            </a:r>
            <a:r>
              <a:rPr lang="de-DE">
                <a:latin typeface="Arial"/>
                <a:ea typeface="DW Noto Sans"/>
                <a:cs typeface="Arial"/>
              </a:rPr>
              <a:t> </a:t>
            </a:r>
            <a:r>
              <a:rPr lang="de-DE" err="1">
                <a:latin typeface="Arial"/>
                <a:ea typeface="DW Noto Sans"/>
                <a:cs typeface="Arial"/>
              </a:rPr>
              <a:t>the</a:t>
            </a:r>
            <a:r>
              <a:rPr lang="de-DE">
                <a:latin typeface="Arial"/>
                <a:ea typeface="DW Noto Sans"/>
                <a:cs typeface="Arial"/>
              </a:rPr>
              <a:t> </a:t>
            </a:r>
            <a:r>
              <a:rPr lang="de-DE" err="1">
                <a:latin typeface="Arial"/>
                <a:ea typeface="DW Noto Sans"/>
                <a:cs typeface="Arial"/>
              </a:rPr>
              <a:t>public</a:t>
            </a:r>
            <a:r>
              <a:rPr lang="de-DE">
                <a:latin typeface="Arial"/>
                <a:ea typeface="DW Noto Sans"/>
                <a:cs typeface="Arial"/>
              </a:rPr>
              <a:t> </a:t>
            </a:r>
            <a:r>
              <a:rPr lang="de-DE" err="1">
                <a:latin typeface="Arial"/>
                <a:ea typeface="DW Noto Sans"/>
                <a:cs typeface="Arial"/>
              </a:rPr>
              <a:t>is</a:t>
            </a:r>
            <a:r>
              <a:rPr lang="de-DE">
                <a:latin typeface="Arial"/>
                <a:ea typeface="DW Noto Sans"/>
                <a:cs typeface="Arial"/>
              </a:rPr>
              <a:t> </a:t>
            </a:r>
            <a:r>
              <a:rPr lang="de-DE" err="1">
                <a:latin typeface="Arial"/>
                <a:ea typeface="DW Noto Sans"/>
                <a:cs typeface="Arial"/>
              </a:rPr>
              <a:t>higher</a:t>
            </a:r>
            <a:r>
              <a:rPr lang="de-DE">
                <a:latin typeface="Arial"/>
                <a:ea typeface="DW Noto Sans"/>
                <a:cs typeface="Arial"/>
              </a:rPr>
              <a:t> and </a:t>
            </a:r>
            <a:r>
              <a:rPr lang="de-DE" err="1">
                <a:latin typeface="Arial"/>
                <a:ea typeface="DW Noto Sans"/>
                <a:cs typeface="Arial"/>
              </a:rPr>
              <a:t>lasts</a:t>
            </a:r>
            <a:r>
              <a:rPr lang="de-DE">
                <a:latin typeface="Arial"/>
                <a:ea typeface="DW Noto Sans"/>
                <a:cs typeface="Arial"/>
              </a:rPr>
              <a:t> </a:t>
            </a:r>
            <a:r>
              <a:rPr lang="de-DE" err="1">
                <a:latin typeface="Arial"/>
                <a:ea typeface="DW Noto Sans"/>
                <a:cs typeface="Arial"/>
              </a:rPr>
              <a:t>longer</a:t>
            </a:r>
            <a:r>
              <a:rPr lang="de-DE">
                <a:latin typeface="Arial"/>
                <a:ea typeface="DW Noto Sans"/>
                <a:cs typeface="Arial"/>
              </a:rPr>
              <a:t>:</a:t>
            </a:r>
            <a:endParaRPr lang="de-DE"/>
          </a:p>
          <a:p>
            <a:r>
              <a:rPr lang="de-DE" err="1">
                <a:latin typeface="Arial"/>
                <a:ea typeface="DW Noto Sans"/>
                <a:cs typeface="Arial"/>
              </a:rPr>
              <a:t>Constructive</a:t>
            </a:r>
            <a:r>
              <a:rPr lang="de-DE">
                <a:latin typeface="Arial"/>
                <a:ea typeface="DW Noto Sans"/>
                <a:cs typeface="Arial"/>
              </a:rPr>
              <a:t> </a:t>
            </a:r>
            <a:r>
              <a:rPr lang="de-DE" err="1">
                <a:latin typeface="Arial"/>
                <a:ea typeface="DW Noto Sans"/>
                <a:cs typeface="Arial"/>
              </a:rPr>
              <a:t>stories</a:t>
            </a:r>
            <a:r>
              <a:rPr lang="de-DE">
                <a:latin typeface="Arial"/>
                <a:ea typeface="DW Noto Sans"/>
                <a:cs typeface="Arial"/>
              </a:rPr>
              <a:t> </a:t>
            </a:r>
            <a:r>
              <a:rPr lang="de-DE" err="1">
                <a:latin typeface="Arial"/>
                <a:ea typeface="DW Noto Sans"/>
                <a:cs typeface="Arial"/>
              </a:rPr>
              <a:t>are</a:t>
            </a:r>
            <a:r>
              <a:rPr lang="de-DE">
                <a:latin typeface="Arial"/>
                <a:ea typeface="DW Noto Sans"/>
                <a:cs typeface="Arial"/>
              </a:rPr>
              <a:t> </a:t>
            </a:r>
            <a:r>
              <a:rPr lang="de-DE" err="1">
                <a:latin typeface="Arial"/>
                <a:ea typeface="DW Noto Sans"/>
                <a:cs typeface="Arial"/>
              </a:rPr>
              <a:t>more</a:t>
            </a:r>
            <a:r>
              <a:rPr lang="de-DE">
                <a:latin typeface="Arial"/>
                <a:ea typeface="DW Noto Sans"/>
                <a:cs typeface="Arial"/>
              </a:rPr>
              <a:t> </a:t>
            </a:r>
            <a:r>
              <a:rPr lang="de-DE" err="1">
                <a:latin typeface="Arial"/>
                <a:ea typeface="DW Noto Sans"/>
                <a:cs typeface="Arial"/>
              </a:rPr>
              <a:t>engaging</a:t>
            </a:r>
            <a:r>
              <a:rPr lang="de-DE">
                <a:latin typeface="Arial"/>
                <a:ea typeface="DW Noto Sans"/>
                <a:cs typeface="Arial"/>
              </a:rPr>
              <a:t> </a:t>
            </a:r>
            <a:r>
              <a:rPr lang="de-DE" err="1">
                <a:latin typeface="Arial"/>
                <a:ea typeface="DW Noto Sans"/>
                <a:cs typeface="Arial"/>
              </a:rPr>
              <a:t>to</a:t>
            </a:r>
            <a:r>
              <a:rPr lang="de-DE">
                <a:latin typeface="Arial"/>
                <a:ea typeface="DW Noto Sans"/>
                <a:cs typeface="Arial"/>
              </a:rPr>
              <a:t> </a:t>
            </a:r>
            <a:r>
              <a:rPr lang="de-DE" err="1">
                <a:latin typeface="Arial"/>
                <a:ea typeface="DW Noto Sans"/>
                <a:cs typeface="Arial"/>
              </a:rPr>
              <a:t>audiences</a:t>
            </a:r>
            <a:r>
              <a:rPr lang="de-DE">
                <a:latin typeface="Arial"/>
                <a:ea typeface="DW Noto Sans"/>
                <a:cs typeface="Arial"/>
              </a:rPr>
              <a:t>.</a:t>
            </a:r>
            <a:endParaRPr lang="de-DE"/>
          </a:p>
          <a:p>
            <a:r>
              <a:rPr lang="de-DE" err="1">
                <a:latin typeface="Arial"/>
                <a:ea typeface="DW Noto Sans"/>
                <a:cs typeface="Arial"/>
              </a:rPr>
              <a:t>They</a:t>
            </a:r>
            <a:r>
              <a:rPr lang="de-DE">
                <a:latin typeface="Arial"/>
                <a:ea typeface="DW Noto Sans"/>
                <a:cs typeface="Arial"/>
              </a:rPr>
              <a:t> </a:t>
            </a:r>
            <a:r>
              <a:rPr lang="de-DE" err="1">
                <a:latin typeface="Arial"/>
                <a:ea typeface="DW Noto Sans"/>
                <a:cs typeface="Arial"/>
              </a:rPr>
              <a:t>are</a:t>
            </a:r>
            <a:r>
              <a:rPr lang="de-DE">
                <a:latin typeface="Arial"/>
                <a:ea typeface="DW Noto Sans"/>
                <a:cs typeface="Arial"/>
              </a:rPr>
              <a:t> </a:t>
            </a:r>
            <a:r>
              <a:rPr lang="de-DE" err="1">
                <a:latin typeface="Arial"/>
                <a:ea typeface="DW Noto Sans"/>
                <a:cs typeface="Arial"/>
              </a:rPr>
              <a:t>shared</a:t>
            </a:r>
            <a:r>
              <a:rPr lang="de-DE">
                <a:latin typeface="Arial"/>
                <a:ea typeface="DW Noto Sans"/>
                <a:cs typeface="Arial"/>
              </a:rPr>
              <a:t> </a:t>
            </a:r>
            <a:r>
              <a:rPr lang="de-DE" err="1">
                <a:latin typeface="Arial"/>
                <a:ea typeface="DW Noto Sans"/>
                <a:cs typeface="Arial"/>
              </a:rPr>
              <a:t>more</a:t>
            </a:r>
            <a:r>
              <a:rPr lang="de-DE">
                <a:latin typeface="Arial"/>
                <a:ea typeface="DW Noto Sans"/>
                <a:cs typeface="Arial"/>
              </a:rPr>
              <a:t> </a:t>
            </a:r>
            <a:r>
              <a:rPr lang="de-DE" err="1">
                <a:latin typeface="Arial"/>
                <a:ea typeface="DW Noto Sans"/>
                <a:cs typeface="Arial"/>
              </a:rPr>
              <a:t>often</a:t>
            </a:r>
            <a:r>
              <a:rPr lang="de-DE">
                <a:latin typeface="Arial"/>
                <a:ea typeface="DW Noto Sans"/>
                <a:cs typeface="Arial"/>
              </a:rPr>
              <a:t>.</a:t>
            </a:r>
            <a:endParaRPr lang="de-DE"/>
          </a:p>
          <a:p>
            <a:r>
              <a:rPr lang="de-DE" err="1">
                <a:latin typeface="Arial"/>
                <a:ea typeface="DW Noto Sans"/>
                <a:cs typeface="Arial"/>
              </a:rPr>
              <a:t>There</a:t>
            </a:r>
            <a:r>
              <a:rPr lang="de-DE">
                <a:latin typeface="Arial"/>
                <a:ea typeface="DW Noto Sans"/>
                <a:cs typeface="Arial"/>
              </a:rPr>
              <a:t> </a:t>
            </a:r>
            <a:r>
              <a:rPr lang="de-DE" err="1">
                <a:latin typeface="Arial"/>
                <a:ea typeface="DW Noto Sans"/>
                <a:cs typeface="Arial"/>
              </a:rPr>
              <a:t>is</a:t>
            </a:r>
            <a:r>
              <a:rPr lang="de-DE">
                <a:latin typeface="Arial"/>
                <a:ea typeface="DW Noto Sans"/>
                <a:cs typeface="Arial"/>
              </a:rPr>
              <a:t> a real </a:t>
            </a:r>
            <a:r>
              <a:rPr lang="de-DE" err="1">
                <a:latin typeface="Arial"/>
                <a:ea typeface="DW Noto Sans"/>
                <a:cs typeface="Arial"/>
              </a:rPr>
              <a:t>benefit</a:t>
            </a:r>
            <a:r>
              <a:rPr lang="de-DE">
                <a:latin typeface="Arial"/>
                <a:ea typeface="DW Noto Sans"/>
                <a:cs typeface="Arial"/>
              </a:rPr>
              <a:t> </a:t>
            </a:r>
            <a:r>
              <a:rPr lang="de-DE" err="1">
                <a:latin typeface="Arial"/>
                <a:ea typeface="DW Noto Sans"/>
                <a:cs typeface="Arial"/>
              </a:rPr>
              <a:t>for</a:t>
            </a:r>
            <a:r>
              <a:rPr lang="de-DE">
                <a:latin typeface="Arial"/>
                <a:ea typeface="DW Noto Sans"/>
                <a:cs typeface="Arial"/>
              </a:rPr>
              <a:t> </a:t>
            </a:r>
            <a:r>
              <a:rPr lang="de-DE" err="1">
                <a:latin typeface="Arial"/>
                <a:ea typeface="DW Noto Sans"/>
                <a:cs typeface="Arial"/>
              </a:rPr>
              <a:t>the</a:t>
            </a:r>
            <a:r>
              <a:rPr lang="de-DE">
                <a:latin typeface="Arial"/>
                <a:ea typeface="DW Noto Sans"/>
                <a:cs typeface="Arial"/>
              </a:rPr>
              <a:t> </a:t>
            </a:r>
            <a:r>
              <a:rPr lang="de-DE" err="1">
                <a:latin typeface="Arial"/>
                <a:ea typeface="DW Noto Sans"/>
                <a:cs typeface="Arial"/>
              </a:rPr>
              <a:t>audience</a:t>
            </a:r>
            <a:r>
              <a:rPr lang="de-DE">
                <a:latin typeface="Arial"/>
                <a:ea typeface="DW Noto Sans"/>
                <a:cs typeface="Arial"/>
              </a:rPr>
              <a:t> and </a:t>
            </a:r>
            <a:r>
              <a:rPr lang="de-DE" err="1">
                <a:latin typeface="Arial"/>
                <a:ea typeface="DW Noto Sans"/>
                <a:cs typeface="Arial"/>
              </a:rPr>
              <a:t>the</a:t>
            </a:r>
            <a:r>
              <a:rPr lang="de-DE">
                <a:latin typeface="Arial"/>
                <a:ea typeface="DW Noto Sans"/>
                <a:cs typeface="Arial"/>
              </a:rPr>
              <a:t> </a:t>
            </a:r>
            <a:r>
              <a:rPr lang="de-DE" err="1">
                <a:latin typeface="Arial"/>
                <a:ea typeface="DW Noto Sans"/>
                <a:cs typeface="Arial"/>
              </a:rPr>
              <a:t>media</a:t>
            </a:r>
            <a:r>
              <a:rPr lang="de-DE">
                <a:latin typeface="Arial"/>
                <a:ea typeface="DW Noto Sans"/>
                <a:cs typeface="Arial"/>
              </a:rPr>
              <a:t> </a:t>
            </a:r>
            <a:r>
              <a:rPr lang="de-DE" err="1">
                <a:latin typeface="Arial"/>
                <a:ea typeface="DW Noto Sans"/>
                <a:cs typeface="Arial"/>
              </a:rPr>
              <a:t>outlet</a:t>
            </a:r>
            <a:r>
              <a:rPr lang="de-DE">
                <a:latin typeface="Arial"/>
                <a:ea typeface="DW Noto Sans"/>
                <a:cs typeface="Arial"/>
              </a:rPr>
              <a:t>:  Impact!  </a:t>
            </a:r>
            <a:endParaRPr lang="en-US"/>
          </a:p>
        </p:txBody>
      </p:sp>
    </p:spTree>
    <p:extLst>
      <p:ext uri="{BB962C8B-B14F-4D97-AF65-F5344CB8AC3E}">
        <p14:creationId xmlns:p14="http://schemas.microsoft.com/office/powerpoint/2010/main" val="1866055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lstStyle/>
          <a:p>
            <a:r>
              <a:rPr lang="de-DE" dirty="0" err="1">
                <a:latin typeface="Georgia"/>
              </a:rPr>
              <a:t>What‘s</a:t>
            </a:r>
            <a:r>
              <a:rPr lang="de-DE" dirty="0">
                <a:latin typeface="Georgia"/>
              </a:rPr>
              <a:t> </a:t>
            </a:r>
            <a:r>
              <a:rPr lang="de-DE" dirty="0" err="1">
                <a:latin typeface="Georgia"/>
              </a:rPr>
              <a:t>the</a:t>
            </a:r>
            <a:r>
              <a:rPr lang="de-DE" dirty="0">
                <a:latin typeface="Georgia"/>
              </a:rPr>
              <a:t> </a:t>
            </a:r>
            <a:r>
              <a:rPr lang="de-DE" dirty="0" err="1">
                <a:latin typeface="Georgia"/>
              </a:rPr>
              <a:t>impact</a:t>
            </a:r>
            <a:r>
              <a:rPr lang="de-DE" dirty="0">
                <a:latin typeface="Georgia"/>
              </a:rPr>
              <a:t>? – Key </a:t>
            </a:r>
            <a:r>
              <a:rPr lang="de-DE" dirty="0" err="1">
                <a:latin typeface="Georgia"/>
              </a:rPr>
              <a:t>findings</a:t>
            </a:r>
            <a:endParaRPr lang="de-DE" dirty="0">
              <a:latin typeface="Georgia"/>
            </a:endParaRPr>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a:xfrm>
            <a:off x="720725" y="2880000"/>
            <a:ext cx="21609886" cy="9247832"/>
          </a:xfrm>
        </p:spPr>
        <p:txBody>
          <a:bodyPr vert="horz" lIns="91440" tIns="45720" rIns="91440" bIns="45720" rtlCol="0" anchor="t">
            <a:normAutofit fontScale="92500" lnSpcReduction="20000"/>
          </a:bodyPr>
          <a:lstStyle/>
          <a:p>
            <a:pPr marL="685165" indent="-685165">
              <a:buClr>
                <a:schemeClr val="dk1"/>
              </a:buClr>
              <a:buSzPts val="3600"/>
              <a:buFont typeface="Arial"/>
              <a:buChar char="•"/>
            </a:pPr>
            <a:r>
              <a:rPr lang="en-GB" sz="5200" dirty="0">
                <a:solidFill>
                  <a:schemeClr val="dk1"/>
                </a:solidFill>
                <a:latin typeface="Arial"/>
                <a:ea typeface="Calibri"/>
                <a:cs typeface="Arial"/>
                <a:sym typeface="Calibri"/>
              </a:rPr>
              <a:t>People thought article quality was better.</a:t>
            </a:r>
            <a:endParaRPr lang="en-GB" sz="5200" dirty="0">
              <a:solidFill>
                <a:schemeClr val="dk1"/>
              </a:solidFill>
              <a:latin typeface="Arial"/>
              <a:ea typeface="Calibri"/>
              <a:cs typeface="Arial"/>
            </a:endParaRPr>
          </a:p>
          <a:p>
            <a:pPr marL="685165" indent="-685165">
              <a:buClr>
                <a:schemeClr val="dk1"/>
              </a:buClr>
              <a:buSzPts val="3600"/>
              <a:buFont typeface="Arial"/>
              <a:buChar char="•"/>
            </a:pPr>
            <a:r>
              <a:rPr lang="en-GB" sz="5200" dirty="0">
                <a:solidFill>
                  <a:schemeClr val="dk1"/>
                </a:solidFill>
                <a:latin typeface="Arial"/>
                <a:ea typeface="Calibri"/>
                <a:cs typeface="Arial"/>
                <a:sym typeface="Calibri"/>
              </a:rPr>
              <a:t>Made readers more likely to “like” a similar article on Facebook.</a:t>
            </a:r>
            <a:endParaRPr lang="en-GB" sz="5200" dirty="0">
              <a:solidFill>
                <a:schemeClr val="dk1"/>
              </a:solidFill>
              <a:latin typeface="Arial"/>
              <a:ea typeface="Calibri"/>
              <a:cs typeface="Arial"/>
            </a:endParaRPr>
          </a:p>
          <a:p>
            <a:pPr marL="685165" indent="-685165">
              <a:buClr>
                <a:schemeClr val="dk1"/>
              </a:buClr>
              <a:buSzPts val="3600"/>
              <a:buFont typeface="Arial"/>
              <a:buChar char="•"/>
            </a:pPr>
            <a:r>
              <a:rPr lang="en-GB" sz="5200" dirty="0">
                <a:solidFill>
                  <a:schemeClr val="dk1"/>
                </a:solidFill>
                <a:latin typeface="Arial"/>
                <a:ea typeface="Calibri"/>
                <a:cs typeface="Arial"/>
                <a:sym typeface="Calibri"/>
              </a:rPr>
              <a:t>Increased readers’ interest in and knowledge about the issue.</a:t>
            </a:r>
            <a:endParaRPr lang="en-GB" sz="5200" dirty="0">
              <a:solidFill>
                <a:schemeClr val="dk1"/>
              </a:solidFill>
              <a:latin typeface="Arial"/>
              <a:ea typeface="Calibri"/>
              <a:cs typeface="Arial"/>
            </a:endParaRPr>
          </a:p>
          <a:p>
            <a:pPr marL="685165" indent="-685165">
              <a:buClr>
                <a:schemeClr val="dk1"/>
              </a:buClr>
              <a:buSzPts val="3600"/>
              <a:buFont typeface="Arial"/>
              <a:buChar char="•"/>
            </a:pPr>
            <a:r>
              <a:rPr lang="en-GB" sz="5200" dirty="0">
                <a:solidFill>
                  <a:schemeClr val="dk1"/>
                </a:solidFill>
                <a:latin typeface="Arial"/>
                <a:ea typeface="Calibri"/>
                <a:cs typeface="Arial"/>
                <a:sym typeface="Calibri"/>
              </a:rPr>
              <a:t>Increased intentions to read more articles about the issue.</a:t>
            </a:r>
            <a:endParaRPr lang="en-GB" sz="5200" dirty="0">
              <a:solidFill>
                <a:schemeClr val="dk1"/>
              </a:solidFill>
              <a:latin typeface="Arial"/>
              <a:cs typeface="Arial"/>
            </a:endParaRPr>
          </a:p>
          <a:p>
            <a:pPr marL="685165" indent="-685165">
              <a:buClr>
                <a:schemeClr val="dk1"/>
              </a:buClr>
              <a:buSzPts val="3600"/>
              <a:buFont typeface="Arial"/>
              <a:buChar char="•"/>
            </a:pPr>
            <a:r>
              <a:rPr lang="en-GB" sz="5200" dirty="0">
                <a:solidFill>
                  <a:schemeClr val="dk1"/>
                </a:solidFill>
                <a:latin typeface="Arial"/>
                <a:ea typeface="Calibri"/>
                <a:cs typeface="Arial"/>
                <a:sym typeface="Calibri"/>
              </a:rPr>
              <a:t>Boosted feelings of positivity</a:t>
            </a:r>
            <a:endParaRPr lang="en-GB" sz="5200" dirty="0">
              <a:solidFill>
                <a:schemeClr val="dk1"/>
              </a:solidFill>
              <a:latin typeface="Arial"/>
              <a:ea typeface="Calibri"/>
              <a:cs typeface="Arial"/>
            </a:endParaRPr>
          </a:p>
          <a:p>
            <a:pPr marL="685165" indent="-685165">
              <a:buClr>
                <a:schemeClr val="dk1"/>
              </a:buClr>
              <a:buSzPts val="3600"/>
              <a:buFont typeface="Arial"/>
              <a:buChar char="•"/>
            </a:pPr>
            <a:r>
              <a:rPr lang="en-GB" sz="5200" dirty="0">
                <a:solidFill>
                  <a:schemeClr val="dk1"/>
                </a:solidFill>
                <a:latin typeface="Arial" panose="020B0604020202020204" pitchFamily="34" charset="0"/>
                <a:ea typeface="Calibri"/>
                <a:cs typeface="Arial" panose="020B0604020202020204" pitchFamily="34" charset="0"/>
                <a:sym typeface="Calibri"/>
              </a:rPr>
              <a:t>Led readers to believe there were ways to effectively address issues.</a:t>
            </a:r>
            <a:endParaRPr lang="en-GB" sz="5200" dirty="0">
              <a:solidFill>
                <a:schemeClr val="dk1"/>
              </a:solidFill>
              <a:latin typeface="Arial" panose="020B0604020202020204" pitchFamily="34" charset="0"/>
              <a:ea typeface="Calibri"/>
              <a:cs typeface="Arial" panose="020B0604020202020204" pitchFamily="34" charset="0"/>
            </a:endParaRPr>
          </a:p>
          <a:p>
            <a:endParaRPr lang="de-DE" dirty="0">
              <a:latin typeface="Arial" panose="020B0604020202020204" pitchFamily="34" charset="0"/>
              <a:cs typeface="Arial" panose="020B0604020202020204" pitchFamily="34" charset="0"/>
            </a:endParaRPr>
          </a:p>
          <a:p>
            <a:pPr marL="0" indent="0" algn="r">
              <a:buSzPts val="1800"/>
              <a:buNone/>
            </a:pPr>
            <a:r>
              <a:rPr lang="en-GB" sz="3300" dirty="0">
                <a:solidFill>
                  <a:schemeClr val="dk1"/>
                </a:solidFill>
                <a:latin typeface="Arial"/>
                <a:ea typeface="DW Noto Sans"/>
                <a:cs typeface="Arial"/>
              </a:rPr>
              <a:t>Source: Center for Media Engagement, studies 2019 and 2014 on solutions journalism</a:t>
            </a:r>
          </a:p>
          <a:p>
            <a:endParaRPr lang="de-DE" dirty="0">
              <a:latin typeface="Arial" panose="020B0604020202020204" pitchFamily="34" charset="0"/>
              <a:cs typeface="Arial" panose="020B0604020202020204" pitchFamily="34" charset="0"/>
            </a:endParaRPr>
          </a:p>
          <a:p>
            <a:pPr marL="1599565" lvl="1"/>
            <a:endParaRPr lang="de-DE" dirty="0">
              <a:latin typeface="Arial" panose="020B0604020202020204" pitchFamily="34" charset="0"/>
              <a:cs typeface="Arial" panose="020B0604020202020204" pitchFamily="34" charset="0"/>
            </a:endParaRPr>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3C4E2E55-458D-4C91-97CF-6519948E61CC}" type="datetime4">
              <a:rPr lang="en-US" sz="2400" smtClean="0">
                <a:latin typeface="Arial" panose="020B0604020202020204" pitchFamily="34" charset="0"/>
                <a:ea typeface="DW Noto Sans" panose="020B0502040504020204" pitchFamily="34" charset="0"/>
                <a:cs typeface="Arial" panose="020B0604020202020204" pitchFamily="34" charset="0"/>
              </a:rPr>
              <a:t>April 16, 2023</a:t>
            </a:fld>
            <a:endParaRPr lang="de-DE" sz="2400">
              <a:latin typeface="Arial" panose="020B0604020202020204" pitchFamily="34" charset="0"/>
              <a:ea typeface="DW Noto Sans" panose="020B0502040504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25BAD5C1-76DA-61A9-2270-3C058590C2E3}"/>
              </a:ext>
            </a:extLst>
          </p:cNvPr>
          <p:cNvSpPr>
            <a:spLocks noGrp="1"/>
          </p:cNvSpPr>
          <p:nvPr>
            <p:ph type="ftr" sz="quarter" idx="14"/>
          </p:nvPr>
        </p:nvSpPr>
        <p:spPr>
          <a:xfrm>
            <a:off x="985469" y="12867669"/>
            <a:ext cx="14266591" cy="575282"/>
          </a:xfrm>
        </p:spPr>
        <p:txBody>
          <a:bodyPr/>
          <a:lstStyle/>
          <a:p>
            <a:r>
              <a:rPr lang="en-US"/>
              <a:t>Constructive Journalism – Finding your market | DW Akademie | MDEV</a:t>
            </a:r>
            <a:endParaRPr lang="de-DE"/>
          </a:p>
        </p:txBody>
      </p:sp>
    </p:spTree>
    <p:extLst>
      <p:ext uri="{BB962C8B-B14F-4D97-AF65-F5344CB8AC3E}">
        <p14:creationId xmlns:p14="http://schemas.microsoft.com/office/powerpoint/2010/main" val="46480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normAutofit fontScale="90000"/>
          </a:bodyPr>
          <a:lstStyle/>
          <a:p>
            <a:r>
              <a:rPr lang="de-DE" sz="7200" b="0" i="0" u="none" strike="noStrike" dirty="0">
                <a:solidFill>
                  <a:srgbClr val="003D6D"/>
                </a:solidFill>
                <a:effectLst/>
                <a:latin typeface="Georgia" panose="02040502050405020303" pitchFamily="18" charset="0"/>
              </a:rPr>
              <a:t>Benefits </a:t>
            </a:r>
            <a:r>
              <a:rPr lang="de-DE" sz="7200" b="0" i="0" u="none" strike="noStrike" dirty="0" err="1">
                <a:solidFill>
                  <a:srgbClr val="003D6D"/>
                </a:solidFill>
                <a:effectLst/>
                <a:latin typeface="Georgia" panose="02040502050405020303" pitchFamily="18" charset="0"/>
              </a:rPr>
              <a:t>of</a:t>
            </a:r>
            <a:r>
              <a:rPr lang="de-DE" sz="7200" b="0" i="0" u="none" strike="noStrike" dirty="0">
                <a:solidFill>
                  <a:srgbClr val="003D6D"/>
                </a:solidFill>
                <a:effectLst/>
                <a:latin typeface="Georgia" panose="02040502050405020303" pitchFamily="18" charset="0"/>
              </a:rPr>
              <a:t> </a:t>
            </a:r>
            <a:r>
              <a:rPr lang="de-DE" sz="7200" b="0" i="0" u="none" strike="noStrike" dirty="0" err="1">
                <a:solidFill>
                  <a:srgbClr val="003D6D"/>
                </a:solidFill>
                <a:effectLst/>
                <a:latin typeface="Georgia" panose="02040502050405020303" pitchFamily="18" charset="0"/>
              </a:rPr>
              <a:t>solutions</a:t>
            </a:r>
            <a:r>
              <a:rPr lang="de-DE" sz="7200" b="0" i="0" u="none" strike="noStrike" dirty="0">
                <a:solidFill>
                  <a:srgbClr val="003D6D"/>
                </a:solidFill>
                <a:effectLst/>
                <a:latin typeface="Georgia" panose="02040502050405020303" pitchFamily="18" charset="0"/>
              </a:rPr>
              <a:t> </a:t>
            </a:r>
            <a:r>
              <a:rPr lang="de-DE" sz="7200" b="0" i="0" u="none" strike="noStrike" dirty="0" err="1">
                <a:solidFill>
                  <a:srgbClr val="003D6D"/>
                </a:solidFill>
                <a:effectLst/>
                <a:latin typeface="Georgia" panose="02040502050405020303" pitchFamily="18" charset="0"/>
              </a:rPr>
              <a:t>stories</a:t>
            </a:r>
            <a:r>
              <a:rPr lang="de-DE" sz="7200" b="0" i="0" u="none" strike="noStrike" dirty="0">
                <a:solidFill>
                  <a:srgbClr val="003D6D"/>
                </a:solidFill>
                <a:effectLst/>
                <a:latin typeface="Georgia" panose="02040502050405020303" pitchFamily="18" charset="0"/>
              </a:rPr>
              <a:t> – US </a:t>
            </a:r>
            <a:r>
              <a:rPr lang="de-DE" sz="7200" b="0" i="0" u="none" strike="noStrike" dirty="0" err="1">
                <a:solidFill>
                  <a:srgbClr val="003D6D"/>
                </a:solidFill>
                <a:effectLst/>
                <a:latin typeface="Georgia" panose="02040502050405020303" pitchFamily="18" charset="0"/>
              </a:rPr>
              <a:t>study</a:t>
            </a:r>
            <a:r>
              <a:rPr lang="de-DE" sz="7200" b="0" i="0" dirty="0">
                <a:solidFill>
                  <a:srgbClr val="003D6D"/>
                </a:solidFill>
                <a:effectLst/>
                <a:latin typeface="Georgia" panose="02040502050405020303" pitchFamily="18" charset="0"/>
              </a:rPr>
              <a:t>​</a:t>
            </a:r>
            <a:br>
              <a:rPr lang="de-DE" sz="7200" b="0" i="0" dirty="0">
                <a:solidFill>
                  <a:srgbClr val="003D6D"/>
                </a:solidFill>
                <a:effectLst/>
                <a:latin typeface="Georgia" panose="02040502050405020303" pitchFamily="18" charset="0"/>
              </a:rPr>
            </a:br>
            <a:r>
              <a:rPr lang="de-DE" sz="7200" b="0" i="0" dirty="0">
                <a:solidFill>
                  <a:srgbClr val="003D6D"/>
                </a:solidFill>
                <a:effectLst/>
                <a:latin typeface="Georgia" panose="02040502050405020303" pitchFamily="18" charset="0"/>
              </a:rPr>
              <a:t>​</a:t>
            </a:r>
            <a:endParaRPr lang="de-DE" dirty="0">
              <a:latin typeface="Georgia"/>
            </a:endParaRPr>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a:xfrm>
            <a:off x="720725" y="2880000"/>
            <a:ext cx="21609886" cy="9247832"/>
          </a:xfrm>
        </p:spPr>
        <p:txBody>
          <a:bodyPr vert="horz" lIns="91440" tIns="45720" rIns="91440" bIns="45720" rtlCol="0" anchor="t">
            <a:normAutofit fontScale="92500" lnSpcReduction="20000"/>
          </a:bodyPr>
          <a:lstStyle/>
          <a:p>
            <a:pPr marL="685560" indent="-685560">
              <a:buClr>
                <a:schemeClr val="dk1"/>
              </a:buClr>
              <a:buSzPts val="3600"/>
              <a:buFont typeface="Arial"/>
              <a:buChar char="•"/>
            </a:pPr>
            <a:r>
              <a:rPr lang="en-GB" sz="5200" dirty="0">
                <a:solidFill>
                  <a:schemeClr val="dk1"/>
                </a:solidFill>
                <a:latin typeface="Arial" panose="020B0604020202020204" pitchFamily="34" charset="0"/>
                <a:ea typeface="Calibri"/>
                <a:cs typeface="Arial" panose="020B0604020202020204" pitchFamily="34" charset="0"/>
                <a:sym typeface="Calibri"/>
              </a:rPr>
              <a:t>Higher trust in solutions stories than in problem-focused stories </a:t>
            </a:r>
          </a:p>
          <a:p>
            <a:pPr marL="685560" indent="-685560">
              <a:buClr>
                <a:schemeClr val="dk1"/>
              </a:buClr>
              <a:buSzPts val="3600"/>
              <a:buFont typeface="Arial"/>
              <a:buChar char="•"/>
            </a:pPr>
            <a:r>
              <a:rPr lang="en-GB" sz="5200" dirty="0">
                <a:solidFill>
                  <a:schemeClr val="dk1"/>
                </a:solidFill>
                <a:latin typeface="Arial" panose="020B0604020202020204" pitchFamily="34" charset="0"/>
                <a:ea typeface="Calibri"/>
                <a:cs typeface="Arial" panose="020B0604020202020204" pitchFamily="34" charset="0"/>
                <a:sym typeface="Calibri"/>
              </a:rPr>
              <a:t>Far more “uplifting” </a:t>
            </a:r>
          </a:p>
          <a:p>
            <a:pPr marL="685560" indent="-685560">
              <a:buClr>
                <a:schemeClr val="dk1"/>
              </a:buClr>
              <a:buSzPts val="3600"/>
              <a:buFont typeface="Arial"/>
              <a:buChar char="•"/>
            </a:pPr>
            <a:r>
              <a:rPr lang="en-GB" sz="5200" dirty="0">
                <a:solidFill>
                  <a:schemeClr val="dk1"/>
                </a:solidFill>
                <a:latin typeface="Arial" panose="020B0604020202020204" pitchFamily="34" charset="0"/>
                <a:ea typeface="Calibri"/>
                <a:cs typeface="Arial" panose="020B0604020202020204" pitchFamily="34" charset="0"/>
                <a:sym typeface="Calibri"/>
              </a:rPr>
              <a:t>More helpful to ”make a difference in my community”</a:t>
            </a:r>
          </a:p>
          <a:p>
            <a:pPr marL="685560" indent="-685560">
              <a:buClr>
                <a:schemeClr val="dk1"/>
              </a:buClr>
              <a:buSzPts val="3600"/>
              <a:buFont typeface="Arial"/>
              <a:buChar char="•"/>
            </a:pPr>
            <a:r>
              <a:rPr lang="en-GB" sz="5200" dirty="0">
                <a:solidFill>
                  <a:schemeClr val="dk1"/>
                </a:solidFill>
                <a:latin typeface="Arial" panose="020B0604020202020204" pitchFamily="34" charset="0"/>
                <a:ea typeface="Calibri"/>
                <a:cs typeface="Arial" panose="020B0604020202020204" pitchFamily="34" charset="0"/>
                <a:sym typeface="Calibri"/>
              </a:rPr>
              <a:t>Better capturing what matters</a:t>
            </a:r>
            <a:endParaRPr lang="en-GB" sz="5200" dirty="0">
              <a:latin typeface="Arial" panose="020B0604020202020204" pitchFamily="34" charset="0"/>
              <a:cs typeface="Arial" panose="020B0604020202020204" pitchFamily="34" charset="0"/>
            </a:endParaRPr>
          </a:p>
          <a:p>
            <a:pPr marL="685560" indent="-685560">
              <a:buClr>
                <a:schemeClr val="dk1"/>
              </a:buClr>
              <a:buSzPts val="3600"/>
              <a:buFont typeface="Arial"/>
              <a:buChar char="•"/>
            </a:pPr>
            <a:r>
              <a:rPr lang="en-GB" sz="5200" dirty="0">
                <a:solidFill>
                  <a:schemeClr val="dk1"/>
                </a:solidFill>
                <a:latin typeface="Arial" panose="020B0604020202020204" pitchFamily="34" charset="0"/>
                <a:ea typeface="Calibri"/>
                <a:cs typeface="Arial" panose="020B0604020202020204" pitchFamily="34" charset="0"/>
                <a:sym typeface="Calibri"/>
              </a:rPr>
              <a:t>A fresher approach</a:t>
            </a:r>
          </a:p>
          <a:p>
            <a:pPr marL="685560" indent="-685560">
              <a:buClr>
                <a:schemeClr val="dk1"/>
              </a:buClr>
              <a:buSzPts val="3600"/>
              <a:buFont typeface="Arial"/>
              <a:buChar char="•"/>
            </a:pPr>
            <a:r>
              <a:rPr lang="en-GB" sz="5200" dirty="0">
                <a:solidFill>
                  <a:schemeClr val="dk1"/>
                </a:solidFill>
                <a:latin typeface="Arial" panose="020B0604020202020204" pitchFamily="34" charset="0"/>
                <a:ea typeface="Calibri"/>
                <a:cs typeface="Arial" panose="020B0604020202020204" pitchFamily="34" charset="0"/>
                <a:sym typeface="Calibri"/>
              </a:rPr>
              <a:t>More depth of information</a:t>
            </a:r>
          </a:p>
          <a:p>
            <a:pPr marL="685560" indent="-685560">
              <a:buClr>
                <a:schemeClr val="dk1"/>
              </a:buClr>
              <a:buSzPts val="3600"/>
              <a:buFont typeface="Arial"/>
              <a:buChar char="•"/>
            </a:pPr>
            <a:r>
              <a:rPr lang="en-GB" sz="5200" dirty="0">
                <a:solidFill>
                  <a:schemeClr val="dk1"/>
                </a:solidFill>
                <a:latin typeface="Arial" panose="020B0604020202020204" pitchFamily="34" charset="0"/>
                <a:ea typeface="Calibri"/>
                <a:cs typeface="Arial" panose="020B0604020202020204" pitchFamily="34" charset="0"/>
                <a:sym typeface="Calibri"/>
              </a:rPr>
              <a:t>Better storytelling</a:t>
            </a:r>
            <a:endParaRPr lang="de-DE" dirty="0">
              <a:latin typeface="Arial" panose="020B0604020202020204" pitchFamily="34" charset="0"/>
              <a:cs typeface="Arial" panose="020B0604020202020204" pitchFamily="34" charset="0"/>
            </a:endParaRPr>
          </a:p>
          <a:p>
            <a:pPr marL="0" indent="0" algn="r">
              <a:buSzPts val="1800"/>
              <a:buNone/>
            </a:pPr>
            <a:r>
              <a:rPr lang="en-GB" sz="3300" dirty="0" err="1">
                <a:solidFill>
                  <a:schemeClr val="dk1"/>
                </a:solidFill>
                <a:latin typeface="Arial" panose="020B0604020202020204" pitchFamily="34" charset="0"/>
                <a:cs typeface="Arial" panose="020B0604020202020204" pitchFamily="34" charset="0"/>
              </a:rPr>
              <a:t>SmithGeiger</a:t>
            </a:r>
            <a:r>
              <a:rPr lang="en-GB" sz="3300" dirty="0">
                <a:solidFill>
                  <a:schemeClr val="dk1"/>
                </a:solidFill>
                <a:latin typeface="Arial" panose="020B0604020202020204" pitchFamily="34" charset="0"/>
                <a:cs typeface="Arial" panose="020B0604020202020204" pitchFamily="34" charset="0"/>
              </a:rPr>
              <a:t> US-Study 2021</a:t>
            </a:r>
            <a:endParaRPr lang="en-GB" sz="3300"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pPr marL="1599565" lvl="1"/>
            <a:endParaRPr lang="de-DE" dirty="0">
              <a:latin typeface="Arial" panose="020B0604020202020204" pitchFamily="34" charset="0"/>
              <a:cs typeface="Arial" panose="020B0604020202020204" pitchFamily="34" charset="0"/>
            </a:endParaRPr>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6D70B465-1736-401A-B681-E74F42C1D86F}" type="datetime4">
              <a:rPr lang="en-US" sz="2400" smtClean="0">
                <a:latin typeface="Arial" panose="020B0604020202020204" pitchFamily="34" charset="0"/>
                <a:ea typeface="DW Noto Sans" panose="020B0502040504020204" pitchFamily="34" charset="0"/>
                <a:cs typeface="Arial" panose="020B0604020202020204" pitchFamily="34" charset="0"/>
              </a:rPr>
              <a:t>April 16, 2023</a:t>
            </a:fld>
            <a:endParaRPr lang="de-DE" sz="2400">
              <a:latin typeface="Arial" panose="020B0604020202020204" pitchFamily="34" charset="0"/>
              <a:ea typeface="DW Noto Sans" panose="020B0502040504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25BAD5C1-76DA-61A9-2270-3C058590C2E3}"/>
              </a:ext>
            </a:extLst>
          </p:cNvPr>
          <p:cNvSpPr>
            <a:spLocks noGrp="1"/>
          </p:cNvSpPr>
          <p:nvPr>
            <p:ph type="ftr" sz="quarter" idx="14"/>
          </p:nvPr>
        </p:nvSpPr>
        <p:spPr>
          <a:xfrm>
            <a:off x="985469" y="12867669"/>
            <a:ext cx="14266591" cy="575282"/>
          </a:xfrm>
        </p:spPr>
        <p:txBody>
          <a:bodyPr/>
          <a:lstStyle/>
          <a:p>
            <a:r>
              <a:rPr lang="en-US"/>
              <a:t>Constructive Journalism – Finding your market | DW Akademie | MDEV</a:t>
            </a:r>
            <a:endParaRPr lang="de-DE"/>
          </a:p>
        </p:txBody>
      </p:sp>
    </p:spTree>
    <p:extLst>
      <p:ext uri="{BB962C8B-B14F-4D97-AF65-F5344CB8AC3E}">
        <p14:creationId xmlns:p14="http://schemas.microsoft.com/office/powerpoint/2010/main" val="3276470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7">
            <a:extLst>
              <a:ext uri="{FF2B5EF4-FFF2-40B4-BE49-F238E27FC236}">
                <a16:creationId xmlns:a16="http://schemas.microsoft.com/office/drawing/2014/main" id="{B090F180-D9FC-A53D-E649-CB9FEB73B571}"/>
              </a:ext>
            </a:extLst>
          </p:cNvPr>
          <p:cNvPicPr>
            <a:picLocks noChangeAspect="1"/>
          </p:cNvPicPr>
          <p:nvPr/>
        </p:nvPicPr>
        <p:blipFill rotWithShape="1">
          <a:blip r:embed="rId2"/>
          <a:srcRect l="9" r="1" b="1"/>
          <a:stretch/>
        </p:blipFill>
        <p:spPr>
          <a:xfrm>
            <a:off x="20" y="1"/>
            <a:ext cx="24382393" cy="12619038"/>
          </a:xfrm>
          <a:prstGeom prst="rect">
            <a:avLst/>
          </a:prstGeom>
          <a:noFill/>
        </p:spPr>
      </p:pic>
      <p:sp>
        <p:nvSpPr>
          <p:cNvPr id="3" name="Titel 2"/>
          <p:cNvSpPr>
            <a:spLocks noGrp="1"/>
          </p:cNvSpPr>
          <p:nvPr>
            <p:ph type="title"/>
          </p:nvPr>
        </p:nvSpPr>
        <p:spPr>
          <a:xfrm>
            <a:off x="720000" y="720001"/>
            <a:ext cx="22595543" cy="1167166"/>
          </a:xfrm>
        </p:spPr>
        <p:txBody>
          <a:bodyPr anchor="t">
            <a:normAutofit/>
          </a:bodyPr>
          <a:lstStyle/>
          <a:p>
            <a:r>
              <a:rPr lang="de-DE"/>
              <a:t>Promote and follow </a:t>
            </a:r>
            <a:r>
              <a:rPr lang="de-DE" err="1"/>
              <a:t>up</a:t>
            </a:r>
            <a:r>
              <a:rPr lang="de-DE"/>
              <a:t> on </a:t>
            </a:r>
            <a:r>
              <a:rPr lang="de-DE" err="1"/>
              <a:t>your</a:t>
            </a:r>
            <a:r>
              <a:rPr lang="de-DE"/>
              <a:t> </a:t>
            </a:r>
            <a:r>
              <a:rPr lang="de-DE" err="1"/>
              <a:t>constructive</a:t>
            </a:r>
            <a:r>
              <a:rPr lang="de-DE"/>
              <a:t> </a:t>
            </a:r>
            <a:r>
              <a:rPr lang="de-DE" err="1"/>
              <a:t>story</a:t>
            </a:r>
          </a:p>
        </p:txBody>
      </p:sp>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a:xfrm>
            <a:off x="719999" y="12867668"/>
            <a:ext cx="14266591" cy="575282"/>
          </a:xfrm>
        </p:spPr>
        <p:txBody>
          <a:bodyPr anchor="ctr">
            <a:normAutofit/>
          </a:bodyPr>
          <a:lstStyle/>
          <a:p>
            <a:pPr>
              <a:spcAft>
                <a:spcPts val="600"/>
              </a:spcAft>
            </a:pPr>
            <a:r>
              <a:rPr lang="en-US"/>
              <a:t>Constructive Journalism – Finding your market | DW Akademie | MDEV</a:t>
            </a:r>
            <a:endParaRPr lang="de-DE"/>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a:xfrm>
            <a:off x="18995065" y="12867669"/>
            <a:ext cx="4320479" cy="575282"/>
          </a:xfrm>
        </p:spPr>
        <p:txBody>
          <a:bodyPr anchor="ctr">
            <a:normAutofit/>
          </a:bodyPr>
          <a:lstStyle/>
          <a:p>
            <a:pPr>
              <a:spcAft>
                <a:spcPts val="600"/>
              </a:spcAft>
            </a:pPr>
            <a:fld id="{57AF93B4-3389-43CD-8282-241AC9E90448}" type="datetime4">
              <a:rPr lang="en-US" smtClean="0"/>
              <a:t>April 16, 2023</a:t>
            </a:fld>
            <a:endParaRPr lang="de-DE"/>
          </a:p>
        </p:txBody>
      </p:sp>
    </p:spTree>
    <p:extLst>
      <p:ext uri="{BB962C8B-B14F-4D97-AF65-F5344CB8AC3E}">
        <p14:creationId xmlns:p14="http://schemas.microsoft.com/office/powerpoint/2010/main" val="3082652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E96800C-005F-4241-8FE0-8F20D51D25AF}"/>
              </a:ext>
            </a:extLst>
          </p:cNvPr>
          <p:cNvSpPr>
            <a:spLocks noGrp="1"/>
          </p:cNvSpPr>
          <p:nvPr>
            <p:ph type="body" sz="quarter" idx="11"/>
          </p:nvPr>
        </p:nvSpPr>
        <p:spPr/>
        <p:txBody>
          <a:bodyPr/>
          <a:lstStyle/>
          <a:p>
            <a:r>
              <a:rPr lang="en-US">
                <a:latin typeface="Georgia"/>
              </a:rPr>
              <a:t>Share your story on relevant platforms and groups</a:t>
            </a:r>
            <a:br>
              <a:rPr lang="en-US">
                <a:latin typeface="Georgia"/>
              </a:rPr>
            </a:br>
            <a:endParaRPr lang="en-US"/>
          </a:p>
        </p:txBody>
      </p:sp>
      <p:sp>
        <p:nvSpPr>
          <p:cNvPr id="3" name="Textplatzhalter 2">
            <a:extLst>
              <a:ext uri="{FF2B5EF4-FFF2-40B4-BE49-F238E27FC236}">
                <a16:creationId xmlns:a16="http://schemas.microsoft.com/office/drawing/2014/main" id="{F09A0804-F67A-4879-A09C-C8E952C5A627}"/>
              </a:ext>
            </a:extLst>
          </p:cNvPr>
          <p:cNvSpPr>
            <a:spLocks noGrp="1"/>
          </p:cNvSpPr>
          <p:nvPr>
            <p:ph type="body" sz="quarter" idx="12"/>
          </p:nvPr>
        </p:nvSpPr>
        <p:spPr>
          <a:xfrm>
            <a:off x="1700000" y="7621851"/>
            <a:ext cx="19597228" cy="5848175"/>
          </a:xfrm>
        </p:spPr>
        <p:txBody>
          <a:bodyPr vert="horz" lIns="91440" tIns="45720" rIns="91440" bIns="45720" rtlCol="0" anchor="t">
            <a:normAutofit/>
          </a:bodyPr>
          <a:lstStyle/>
          <a:p>
            <a:br>
              <a:rPr lang="en-US" sz="1200"/>
            </a:br>
            <a:endParaRPr lang="en-US" sz="1200"/>
          </a:p>
        </p:txBody>
      </p:sp>
      <p:sp>
        <p:nvSpPr>
          <p:cNvPr id="4" name="Fußzeilenplatzhalter 3">
            <a:extLst>
              <a:ext uri="{FF2B5EF4-FFF2-40B4-BE49-F238E27FC236}">
                <a16:creationId xmlns:a16="http://schemas.microsoft.com/office/drawing/2014/main" id="{097FAF89-D978-40FC-B8A7-F00AF906D0F8}"/>
              </a:ext>
            </a:extLst>
          </p:cNvPr>
          <p:cNvSpPr>
            <a:spLocks noGrp="1"/>
          </p:cNvSpPr>
          <p:nvPr>
            <p:ph type="ftr" sz="quarter" idx="14"/>
          </p:nvPr>
        </p:nvSpPr>
        <p:spPr/>
        <p:txBody>
          <a:bodyPr/>
          <a:lstStyle/>
          <a:p>
            <a:r>
              <a:rPr lang="en-US"/>
              <a:t>Constructive Journalism – Finding your market | DW Akademie | MDEV</a:t>
            </a:r>
            <a:endParaRPr lang="de-DE"/>
          </a:p>
        </p:txBody>
      </p:sp>
      <p:sp>
        <p:nvSpPr>
          <p:cNvPr id="5" name="Datumsplatzhalter 4">
            <a:extLst>
              <a:ext uri="{FF2B5EF4-FFF2-40B4-BE49-F238E27FC236}">
                <a16:creationId xmlns:a16="http://schemas.microsoft.com/office/drawing/2014/main" id="{FB4AD87C-5EC4-4B8B-BB64-EF8F13097AC6}"/>
              </a:ext>
            </a:extLst>
          </p:cNvPr>
          <p:cNvSpPr>
            <a:spLocks noGrp="1"/>
          </p:cNvSpPr>
          <p:nvPr>
            <p:ph type="dt" sz="half" idx="15"/>
          </p:nvPr>
        </p:nvSpPr>
        <p:spPr/>
        <p:txBody>
          <a:bodyPr/>
          <a:lstStyle/>
          <a:p>
            <a:fld id="{008D4FC0-35F9-4E87-BB5C-BD17D3B2F278}"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2543977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E96800C-005F-4241-8FE0-8F20D51D25AF}"/>
              </a:ext>
            </a:extLst>
          </p:cNvPr>
          <p:cNvSpPr>
            <a:spLocks noGrp="1"/>
          </p:cNvSpPr>
          <p:nvPr>
            <p:ph type="body" sz="quarter" idx="11"/>
          </p:nvPr>
        </p:nvSpPr>
        <p:spPr/>
        <p:txBody>
          <a:bodyPr/>
          <a:lstStyle/>
          <a:p>
            <a:r>
              <a:rPr lang="en-US" dirty="0">
                <a:latin typeface="Georgia"/>
              </a:rPr>
              <a:t>Champion other people’s work and </a:t>
            </a:r>
          </a:p>
          <a:p>
            <a:r>
              <a:rPr lang="en-US" dirty="0">
                <a:latin typeface="Georgia"/>
              </a:rPr>
              <a:t>ask them to share yours</a:t>
            </a:r>
            <a:endParaRPr lang="de-DE" dirty="0"/>
          </a:p>
          <a:p>
            <a:br>
              <a:rPr lang="en-US" dirty="0"/>
            </a:br>
            <a:endParaRPr lang="en-US" dirty="0"/>
          </a:p>
        </p:txBody>
      </p:sp>
      <p:sp>
        <p:nvSpPr>
          <p:cNvPr id="3" name="Textplatzhalter 2">
            <a:extLst>
              <a:ext uri="{FF2B5EF4-FFF2-40B4-BE49-F238E27FC236}">
                <a16:creationId xmlns:a16="http://schemas.microsoft.com/office/drawing/2014/main" id="{F09A0804-F67A-4879-A09C-C8E952C5A627}"/>
              </a:ext>
            </a:extLst>
          </p:cNvPr>
          <p:cNvSpPr>
            <a:spLocks noGrp="1"/>
          </p:cNvSpPr>
          <p:nvPr>
            <p:ph type="body" sz="quarter" idx="12"/>
          </p:nvPr>
        </p:nvSpPr>
        <p:spPr>
          <a:xfrm>
            <a:off x="125925" y="8409221"/>
            <a:ext cx="24256488" cy="3958485"/>
          </a:xfrm>
        </p:spPr>
        <p:txBody>
          <a:bodyPr vert="horz" lIns="91440" tIns="45720" rIns="91440" bIns="45720" rtlCol="0" anchor="t">
            <a:normAutofit/>
          </a:bodyPr>
          <a:lstStyle/>
          <a:p>
            <a:br>
              <a:rPr lang="en-US"/>
            </a:br>
            <a:endParaRPr lang="en-US"/>
          </a:p>
        </p:txBody>
      </p:sp>
      <p:sp>
        <p:nvSpPr>
          <p:cNvPr id="4" name="Fußzeilenplatzhalter 3">
            <a:extLst>
              <a:ext uri="{FF2B5EF4-FFF2-40B4-BE49-F238E27FC236}">
                <a16:creationId xmlns:a16="http://schemas.microsoft.com/office/drawing/2014/main" id="{097FAF89-D978-40FC-B8A7-F00AF906D0F8}"/>
              </a:ext>
            </a:extLst>
          </p:cNvPr>
          <p:cNvSpPr>
            <a:spLocks noGrp="1"/>
          </p:cNvSpPr>
          <p:nvPr>
            <p:ph type="ftr" sz="quarter" idx="14"/>
          </p:nvPr>
        </p:nvSpPr>
        <p:spPr/>
        <p:txBody>
          <a:bodyPr/>
          <a:lstStyle/>
          <a:p>
            <a:r>
              <a:rPr lang="en-US"/>
              <a:t>Constructive Journalism – Finding your market | DW Akademie | MDEV</a:t>
            </a:r>
            <a:endParaRPr lang="de-DE"/>
          </a:p>
        </p:txBody>
      </p:sp>
      <p:sp>
        <p:nvSpPr>
          <p:cNvPr id="5" name="Datumsplatzhalter 4">
            <a:extLst>
              <a:ext uri="{FF2B5EF4-FFF2-40B4-BE49-F238E27FC236}">
                <a16:creationId xmlns:a16="http://schemas.microsoft.com/office/drawing/2014/main" id="{FB4AD87C-5EC4-4B8B-BB64-EF8F13097AC6}"/>
              </a:ext>
            </a:extLst>
          </p:cNvPr>
          <p:cNvSpPr>
            <a:spLocks noGrp="1"/>
          </p:cNvSpPr>
          <p:nvPr>
            <p:ph type="dt" sz="half" idx="15"/>
          </p:nvPr>
        </p:nvSpPr>
        <p:spPr/>
        <p:txBody>
          <a:bodyPr/>
          <a:lstStyle/>
          <a:p>
            <a:fld id="{8AEEFDA6-EA80-4DB7-8134-A947B9E74D9E}"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3185480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E96800C-005F-4241-8FE0-8F20D51D25AF}"/>
              </a:ext>
            </a:extLst>
          </p:cNvPr>
          <p:cNvSpPr>
            <a:spLocks noGrp="1"/>
          </p:cNvSpPr>
          <p:nvPr>
            <p:ph type="body" sz="quarter" idx="11"/>
          </p:nvPr>
        </p:nvSpPr>
        <p:spPr/>
        <p:txBody>
          <a:bodyPr/>
          <a:lstStyle/>
          <a:p>
            <a:r>
              <a:rPr lang="en-US">
                <a:latin typeface="Georgia"/>
              </a:rPr>
              <a:t>Interaction</a:t>
            </a:r>
            <a:endParaRPr lang="de-DE"/>
          </a:p>
        </p:txBody>
      </p:sp>
      <p:sp>
        <p:nvSpPr>
          <p:cNvPr id="3" name="Textplatzhalter 2">
            <a:extLst>
              <a:ext uri="{FF2B5EF4-FFF2-40B4-BE49-F238E27FC236}">
                <a16:creationId xmlns:a16="http://schemas.microsoft.com/office/drawing/2014/main" id="{F09A0804-F67A-4879-A09C-C8E952C5A627}"/>
              </a:ext>
            </a:extLst>
          </p:cNvPr>
          <p:cNvSpPr>
            <a:spLocks noGrp="1"/>
          </p:cNvSpPr>
          <p:nvPr>
            <p:ph type="body" sz="quarter" idx="12"/>
          </p:nvPr>
        </p:nvSpPr>
        <p:spPr/>
        <p:txBody>
          <a:bodyPr vert="horz" lIns="91440" tIns="45720" rIns="91440" bIns="45720" rtlCol="0" anchor="t">
            <a:normAutofit fontScale="77500" lnSpcReduction="20000"/>
          </a:bodyPr>
          <a:lstStyle/>
          <a:p>
            <a:br>
              <a:rPr lang="en-US"/>
            </a:br>
            <a:endParaRPr lang="en-US"/>
          </a:p>
        </p:txBody>
      </p:sp>
      <p:sp>
        <p:nvSpPr>
          <p:cNvPr id="4" name="Fußzeilenplatzhalter 3">
            <a:extLst>
              <a:ext uri="{FF2B5EF4-FFF2-40B4-BE49-F238E27FC236}">
                <a16:creationId xmlns:a16="http://schemas.microsoft.com/office/drawing/2014/main" id="{097FAF89-D978-40FC-B8A7-F00AF906D0F8}"/>
              </a:ext>
            </a:extLst>
          </p:cNvPr>
          <p:cNvSpPr>
            <a:spLocks noGrp="1"/>
          </p:cNvSpPr>
          <p:nvPr>
            <p:ph type="ftr" sz="quarter" idx="14"/>
          </p:nvPr>
        </p:nvSpPr>
        <p:spPr/>
        <p:txBody>
          <a:bodyPr/>
          <a:lstStyle/>
          <a:p>
            <a:r>
              <a:rPr lang="en-US"/>
              <a:t>Constructive Journalism – Finding your market | DW Akademie | MDEV</a:t>
            </a:r>
            <a:endParaRPr lang="de-DE"/>
          </a:p>
        </p:txBody>
      </p:sp>
      <p:sp>
        <p:nvSpPr>
          <p:cNvPr id="5" name="Datumsplatzhalter 4">
            <a:extLst>
              <a:ext uri="{FF2B5EF4-FFF2-40B4-BE49-F238E27FC236}">
                <a16:creationId xmlns:a16="http://schemas.microsoft.com/office/drawing/2014/main" id="{FB4AD87C-5EC4-4B8B-BB64-EF8F13097AC6}"/>
              </a:ext>
            </a:extLst>
          </p:cNvPr>
          <p:cNvSpPr>
            <a:spLocks noGrp="1"/>
          </p:cNvSpPr>
          <p:nvPr>
            <p:ph type="dt" sz="half" idx="15"/>
          </p:nvPr>
        </p:nvSpPr>
        <p:spPr/>
        <p:txBody>
          <a:bodyPr/>
          <a:lstStyle/>
          <a:p>
            <a:fld id="{9D2E399F-936D-4B30-AA4A-4CCEF0322CCD}"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241227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platzhalter 7">
            <a:extLst>
              <a:ext uri="{FF2B5EF4-FFF2-40B4-BE49-F238E27FC236}">
                <a16:creationId xmlns:a16="http://schemas.microsoft.com/office/drawing/2014/main" id="{6D698F24-7E8B-F70A-C994-A9C348CF00CA}"/>
              </a:ext>
            </a:extLst>
          </p:cNvPr>
          <p:cNvPicPr>
            <a:picLocks noGrp="1" noChangeAspect="1"/>
          </p:cNvPicPr>
          <p:nvPr>
            <p:ph type="pic" sz="quarter" idx="14"/>
          </p:nvPr>
        </p:nvPicPr>
        <p:blipFill rotWithShape="1">
          <a:blip r:embed="rId2"/>
          <a:srcRect l="9" r="1" b="1"/>
          <a:stretch/>
        </p:blipFill>
        <p:spPr>
          <a:xfrm>
            <a:off x="20" y="1"/>
            <a:ext cx="24382393" cy="12619038"/>
          </a:xfrm>
          <a:noFill/>
        </p:spPr>
      </p:pic>
      <p:sp>
        <p:nvSpPr>
          <p:cNvPr id="3" name="Titel 2"/>
          <p:cNvSpPr>
            <a:spLocks noGrp="1"/>
          </p:cNvSpPr>
          <p:nvPr>
            <p:ph type="title"/>
          </p:nvPr>
        </p:nvSpPr>
        <p:spPr>
          <a:xfrm>
            <a:off x="720000" y="720001"/>
            <a:ext cx="22595543" cy="1167166"/>
          </a:xfrm>
        </p:spPr>
        <p:txBody>
          <a:bodyPr anchor="t">
            <a:normAutofit/>
          </a:bodyPr>
          <a:lstStyle/>
          <a:p>
            <a:r>
              <a:rPr lang="de-DE"/>
              <a:t>Looking </a:t>
            </a:r>
            <a:r>
              <a:rPr lang="de-DE" err="1"/>
              <a:t>for</a:t>
            </a:r>
            <a:r>
              <a:rPr lang="de-DE"/>
              <a:t> </a:t>
            </a:r>
            <a:r>
              <a:rPr lang="de-DE" err="1"/>
              <a:t>publishers</a:t>
            </a:r>
            <a:r>
              <a:rPr lang="de-DE"/>
              <a:t> </a:t>
            </a:r>
            <a:r>
              <a:rPr lang="de-DE" err="1"/>
              <a:t>for</a:t>
            </a:r>
            <a:r>
              <a:rPr lang="de-DE"/>
              <a:t> </a:t>
            </a:r>
            <a:r>
              <a:rPr lang="de-DE" err="1"/>
              <a:t>constructive</a:t>
            </a:r>
            <a:r>
              <a:rPr lang="de-DE"/>
              <a:t> </a:t>
            </a:r>
            <a:r>
              <a:rPr lang="de-DE" err="1"/>
              <a:t>stories</a:t>
            </a:r>
            <a:endParaRPr lang="de-DE"/>
          </a:p>
        </p:txBody>
      </p:sp>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a:xfrm>
            <a:off x="719999" y="12867668"/>
            <a:ext cx="14266591" cy="575282"/>
          </a:xfrm>
        </p:spPr>
        <p:txBody>
          <a:bodyPr anchor="ctr">
            <a:normAutofit/>
          </a:bodyPr>
          <a:lstStyle/>
          <a:p>
            <a:pPr>
              <a:spcAft>
                <a:spcPts val="600"/>
              </a:spcAft>
            </a:pPr>
            <a:r>
              <a:rPr lang="en-US" dirty="0"/>
              <a:t>Constructive Journalism – Finding your market | DW Akademie | MDEV</a:t>
            </a:r>
            <a:endParaRPr lang="de-DE" dirty="0"/>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a:xfrm>
            <a:off x="18995065" y="12867669"/>
            <a:ext cx="4320479" cy="575282"/>
          </a:xfrm>
        </p:spPr>
        <p:txBody>
          <a:bodyPr anchor="ctr">
            <a:normAutofit/>
          </a:bodyPr>
          <a:lstStyle/>
          <a:p>
            <a:pPr>
              <a:spcAft>
                <a:spcPts val="600"/>
              </a:spcAft>
            </a:pPr>
            <a:fld id="{82148780-A2C4-4049-BDA3-D38177DB2265}" type="datetime4">
              <a:rPr lang="en-US" smtClean="0"/>
              <a:t>April 16, 2023</a:t>
            </a:fld>
            <a:endParaRPr lang="de-DE" dirty="0"/>
          </a:p>
        </p:txBody>
      </p:sp>
    </p:spTree>
    <p:extLst>
      <p:ext uri="{BB962C8B-B14F-4D97-AF65-F5344CB8AC3E}">
        <p14:creationId xmlns:p14="http://schemas.microsoft.com/office/powerpoint/2010/main" val="892956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E96800C-005F-4241-8FE0-8F20D51D25AF}"/>
              </a:ext>
            </a:extLst>
          </p:cNvPr>
          <p:cNvSpPr>
            <a:spLocks noGrp="1"/>
          </p:cNvSpPr>
          <p:nvPr>
            <p:ph type="body" sz="quarter" idx="11"/>
          </p:nvPr>
        </p:nvSpPr>
        <p:spPr/>
        <p:txBody>
          <a:bodyPr/>
          <a:lstStyle/>
          <a:p>
            <a:r>
              <a:rPr lang="en-US" dirty="0">
                <a:latin typeface="Georgia"/>
              </a:rPr>
              <a:t>Social Media </a:t>
            </a:r>
          </a:p>
          <a:p>
            <a:r>
              <a:rPr lang="en-US" dirty="0">
                <a:latin typeface="Georgia"/>
              </a:rPr>
              <a:t>Vertical Storytelling</a:t>
            </a:r>
            <a:endParaRPr lang="de-DE" dirty="0"/>
          </a:p>
        </p:txBody>
      </p:sp>
      <p:sp>
        <p:nvSpPr>
          <p:cNvPr id="3" name="Textplatzhalter 2">
            <a:extLst>
              <a:ext uri="{FF2B5EF4-FFF2-40B4-BE49-F238E27FC236}">
                <a16:creationId xmlns:a16="http://schemas.microsoft.com/office/drawing/2014/main" id="{F09A0804-F67A-4879-A09C-C8E952C5A627}"/>
              </a:ext>
            </a:extLst>
          </p:cNvPr>
          <p:cNvSpPr>
            <a:spLocks noGrp="1"/>
          </p:cNvSpPr>
          <p:nvPr>
            <p:ph type="body" sz="quarter" idx="12"/>
          </p:nvPr>
        </p:nvSpPr>
        <p:spPr/>
        <p:txBody>
          <a:bodyPr vert="horz" lIns="91440" tIns="45720" rIns="91440" bIns="45720" rtlCol="0" anchor="t">
            <a:normAutofit fontScale="77500" lnSpcReduction="20000"/>
          </a:bodyPr>
          <a:lstStyle/>
          <a:p>
            <a:br>
              <a:rPr lang="en-US"/>
            </a:br>
            <a:endParaRPr lang="en-US"/>
          </a:p>
        </p:txBody>
      </p:sp>
      <p:sp>
        <p:nvSpPr>
          <p:cNvPr id="4" name="Fußzeilenplatzhalter 3">
            <a:extLst>
              <a:ext uri="{FF2B5EF4-FFF2-40B4-BE49-F238E27FC236}">
                <a16:creationId xmlns:a16="http://schemas.microsoft.com/office/drawing/2014/main" id="{097FAF89-D978-40FC-B8A7-F00AF906D0F8}"/>
              </a:ext>
            </a:extLst>
          </p:cNvPr>
          <p:cNvSpPr>
            <a:spLocks noGrp="1"/>
          </p:cNvSpPr>
          <p:nvPr>
            <p:ph type="ftr" sz="quarter" idx="14"/>
          </p:nvPr>
        </p:nvSpPr>
        <p:spPr/>
        <p:txBody>
          <a:bodyPr/>
          <a:lstStyle/>
          <a:p>
            <a:r>
              <a:rPr lang="en-US"/>
              <a:t>Constructive Journalism – Finding your market | DW Akademie | MDEV</a:t>
            </a:r>
            <a:endParaRPr lang="de-DE"/>
          </a:p>
        </p:txBody>
      </p:sp>
      <p:sp>
        <p:nvSpPr>
          <p:cNvPr id="5" name="Datumsplatzhalter 4">
            <a:extLst>
              <a:ext uri="{FF2B5EF4-FFF2-40B4-BE49-F238E27FC236}">
                <a16:creationId xmlns:a16="http://schemas.microsoft.com/office/drawing/2014/main" id="{FB4AD87C-5EC4-4B8B-BB64-EF8F13097AC6}"/>
              </a:ext>
            </a:extLst>
          </p:cNvPr>
          <p:cNvSpPr>
            <a:spLocks noGrp="1"/>
          </p:cNvSpPr>
          <p:nvPr>
            <p:ph type="dt" sz="half" idx="15"/>
          </p:nvPr>
        </p:nvSpPr>
        <p:spPr/>
        <p:txBody>
          <a:bodyPr/>
          <a:lstStyle/>
          <a:p>
            <a:fld id="{6D365A63-5773-41C7-92F4-679031953AE0}"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3656375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320000" y="4241413"/>
            <a:ext cx="13151641" cy="1536817"/>
          </a:xfrm>
        </p:spPr>
        <p:txBody>
          <a:bodyPr/>
          <a:lstStyle/>
          <a:p>
            <a:r>
              <a:rPr lang="de-DE" err="1"/>
              <a:t>Thank</a:t>
            </a:r>
            <a:r>
              <a:rPr lang="de-DE"/>
              <a:t> </a:t>
            </a:r>
            <a:r>
              <a:rPr lang="de-DE" err="1">
                <a:solidFill>
                  <a:schemeClr val="accent3"/>
                </a:solidFill>
              </a:rPr>
              <a:t>you</a:t>
            </a:r>
            <a:endParaRPr lang="de-DE">
              <a:solidFill>
                <a:schemeClr val="accent3"/>
              </a:solidFill>
            </a:endParaRPr>
          </a:p>
        </p:txBody>
      </p:sp>
      <p:sp>
        <p:nvSpPr>
          <p:cNvPr id="10" name="Textplatzhalter 9">
            <a:extLst>
              <a:ext uri="{FF2B5EF4-FFF2-40B4-BE49-F238E27FC236}">
                <a16:creationId xmlns:a16="http://schemas.microsoft.com/office/drawing/2014/main" id="{547F7C80-4F04-4372-8854-1E8FAF385A5D}"/>
              </a:ext>
            </a:extLst>
          </p:cNvPr>
          <p:cNvSpPr>
            <a:spLocks noGrp="1"/>
          </p:cNvSpPr>
          <p:nvPr>
            <p:ph type="body" sz="quarter" idx="14"/>
          </p:nvPr>
        </p:nvSpPr>
        <p:spPr/>
        <p:txBody>
          <a:bodyPr/>
          <a:lstStyle/>
          <a:p>
            <a:endParaRPr lang="de-DE"/>
          </a:p>
        </p:txBody>
      </p:sp>
      <p:sp>
        <p:nvSpPr>
          <p:cNvPr id="3" name="Fußzeilenplatzhalter 2">
            <a:extLst>
              <a:ext uri="{FF2B5EF4-FFF2-40B4-BE49-F238E27FC236}">
                <a16:creationId xmlns:a16="http://schemas.microsoft.com/office/drawing/2014/main" id="{650CB3D9-3A78-4893-A8B5-3CE0A7F696A7}"/>
              </a:ext>
            </a:extLst>
          </p:cNvPr>
          <p:cNvSpPr>
            <a:spLocks noGrp="1"/>
          </p:cNvSpPr>
          <p:nvPr>
            <p:ph type="ftr" sz="quarter" idx="15"/>
          </p:nvPr>
        </p:nvSpPr>
        <p:spPr>
          <a:xfrm>
            <a:off x="719999" y="12867668"/>
            <a:ext cx="14266591" cy="575282"/>
          </a:xfrm>
        </p:spPr>
        <p:txBody>
          <a:bodyPr/>
          <a:lstStyle/>
          <a:p>
            <a:r>
              <a:rPr lang="en-US"/>
              <a:t>Constructive Journalism – Finding your market | DW Akademie | MDEV</a:t>
            </a:r>
            <a:endParaRPr lang="de-DE"/>
          </a:p>
        </p:txBody>
      </p:sp>
      <p:sp>
        <p:nvSpPr>
          <p:cNvPr id="5" name="Datumsplatzhalter 4">
            <a:extLst>
              <a:ext uri="{FF2B5EF4-FFF2-40B4-BE49-F238E27FC236}">
                <a16:creationId xmlns:a16="http://schemas.microsoft.com/office/drawing/2014/main" id="{F93BBCF8-AC87-4EF1-9CA3-BEA2F0741621}"/>
              </a:ext>
            </a:extLst>
          </p:cNvPr>
          <p:cNvSpPr>
            <a:spLocks noGrp="1"/>
          </p:cNvSpPr>
          <p:nvPr>
            <p:ph type="dt" sz="half" idx="16"/>
          </p:nvPr>
        </p:nvSpPr>
        <p:spPr>
          <a:xfrm>
            <a:off x="18995065" y="12867669"/>
            <a:ext cx="4320479" cy="575282"/>
          </a:xfrm>
        </p:spPr>
        <p:txBody>
          <a:bodyPr/>
          <a:lstStyle/>
          <a:p>
            <a:fld id="{10BEAF6D-9BC4-469E-ABF3-E5498F5833A1}" type="datetime4">
              <a:rPr lang="en-US" smtClean="0"/>
              <a:t>April 16, 2023</a:t>
            </a:fld>
            <a:endParaRPr lang="de-DE"/>
          </a:p>
        </p:txBody>
      </p:sp>
    </p:spTree>
    <p:extLst>
      <p:ext uri="{BB962C8B-B14F-4D97-AF65-F5344CB8AC3E}">
        <p14:creationId xmlns:p14="http://schemas.microsoft.com/office/powerpoint/2010/main" val="433937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lstStyle/>
          <a:p>
            <a:r>
              <a:rPr lang="de-DE" err="1">
                <a:latin typeface="Georgia"/>
              </a:rPr>
              <a:t>Where</a:t>
            </a:r>
            <a:r>
              <a:rPr lang="de-DE">
                <a:latin typeface="Georgia"/>
              </a:rPr>
              <a:t> </a:t>
            </a:r>
            <a:r>
              <a:rPr lang="de-DE" err="1">
                <a:latin typeface="Georgia"/>
              </a:rPr>
              <a:t>to</a:t>
            </a:r>
            <a:r>
              <a:rPr lang="de-DE">
                <a:latin typeface="Georgia"/>
              </a:rPr>
              <a:t> </a:t>
            </a:r>
            <a:r>
              <a:rPr lang="de-DE" err="1">
                <a:latin typeface="Georgia"/>
              </a:rPr>
              <a:t>look</a:t>
            </a:r>
            <a:r>
              <a:rPr lang="de-DE">
                <a:latin typeface="Georgia"/>
              </a:rPr>
              <a:t> </a:t>
            </a:r>
            <a:r>
              <a:rPr lang="de-DE" err="1">
                <a:latin typeface="Georgia"/>
              </a:rPr>
              <a:t>for</a:t>
            </a:r>
            <a:r>
              <a:rPr lang="de-DE">
                <a:latin typeface="Georgia"/>
              </a:rPr>
              <a:t> </a:t>
            </a:r>
            <a:r>
              <a:rPr lang="de-DE" err="1">
                <a:latin typeface="Georgia"/>
              </a:rPr>
              <a:t>clients</a:t>
            </a:r>
            <a:r>
              <a:rPr lang="de-DE">
                <a:latin typeface="Georgia"/>
              </a:rPr>
              <a:t> </a:t>
            </a:r>
            <a:endParaRPr lang="de-DE"/>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a:xfrm>
            <a:off x="954355" y="3174127"/>
            <a:ext cx="7651750" cy="8701200"/>
          </a:xfrm>
        </p:spPr>
        <p:txBody>
          <a:bodyPr vert="horz" lIns="91440" tIns="45720" rIns="91440" bIns="45720" rtlCol="0" anchor="t">
            <a:normAutofit/>
          </a:bodyPr>
          <a:lstStyle/>
          <a:p>
            <a:pPr marL="0" indent="0">
              <a:buNone/>
            </a:pPr>
            <a:r>
              <a:rPr lang="de-DE" b="1" dirty="0">
                <a:latin typeface="Arial"/>
                <a:ea typeface="DW Noto Sans"/>
                <a:cs typeface="Arial"/>
              </a:rPr>
              <a:t>LEVEL</a:t>
            </a:r>
            <a:endParaRPr lang="de-DE" b="1" dirty="0"/>
          </a:p>
          <a:p>
            <a:r>
              <a:rPr lang="de-DE" dirty="0" err="1">
                <a:latin typeface="Arial"/>
                <a:ea typeface="DW Noto Sans"/>
                <a:cs typeface="Arial"/>
              </a:rPr>
              <a:t>Local</a:t>
            </a:r>
            <a:endParaRPr lang="de-DE" dirty="0"/>
          </a:p>
          <a:p>
            <a:r>
              <a:rPr lang="de-DE" dirty="0">
                <a:latin typeface="Arial"/>
                <a:ea typeface="DW Noto Sans"/>
                <a:cs typeface="Arial"/>
              </a:rPr>
              <a:t>Regional</a:t>
            </a:r>
            <a:endParaRPr lang="de-DE" dirty="0">
              <a:latin typeface="Arial"/>
              <a:cs typeface="Arial"/>
            </a:endParaRPr>
          </a:p>
          <a:p>
            <a:r>
              <a:rPr lang="de-DE" dirty="0">
                <a:latin typeface="Arial"/>
                <a:ea typeface="DW Noto Sans"/>
                <a:cs typeface="Arial"/>
              </a:rPr>
              <a:t>National </a:t>
            </a:r>
            <a:endParaRPr lang="de-DE" dirty="0">
              <a:latin typeface="Arial"/>
              <a:cs typeface="Arial"/>
            </a:endParaRPr>
          </a:p>
          <a:p>
            <a:r>
              <a:rPr lang="de-DE" dirty="0">
                <a:latin typeface="Arial"/>
                <a:ea typeface="DW Noto Sans"/>
                <a:cs typeface="Arial"/>
              </a:rPr>
              <a:t>International</a:t>
            </a:r>
          </a:p>
          <a:p>
            <a:pPr marL="0" indent="0">
              <a:buNone/>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pPr marL="1599565" lvl="1"/>
            <a:endParaRPr lang="de-DE" dirty="0">
              <a:latin typeface="Arial" panose="020B0604020202020204" pitchFamily="34" charset="0"/>
              <a:cs typeface="Arial" panose="020B0604020202020204" pitchFamily="34" charset="0"/>
            </a:endParaRPr>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1FA5F9BD-3493-4EA4-BEC3-A3991D409BF1}" type="datetime4">
              <a:rPr lang="en-US" sz="2400" smtClean="0">
                <a:latin typeface="Arial" panose="020B0604020202020204" pitchFamily="34" charset="0"/>
                <a:ea typeface="DW Noto Sans" panose="020B0502040504020204" pitchFamily="34" charset="0"/>
                <a:cs typeface="Arial" panose="020B0604020202020204" pitchFamily="34" charset="0"/>
              </a:rPr>
              <a:t>April 16, 2023</a:t>
            </a:fld>
            <a:endParaRPr lang="de-DE" sz="2400">
              <a:latin typeface="Arial" panose="020B0604020202020204" pitchFamily="34" charset="0"/>
              <a:ea typeface="DW Noto Sans" panose="020B0502040504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25BAD5C1-76DA-61A9-2270-3C058590C2E3}"/>
              </a:ext>
            </a:extLst>
          </p:cNvPr>
          <p:cNvSpPr>
            <a:spLocks noGrp="1"/>
          </p:cNvSpPr>
          <p:nvPr>
            <p:ph type="ftr" sz="quarter" idx="14"/>
          </p:nvPr>
        </p:nvSpPr>
        <p:spPr>
          <a:xfrm>
            <a:off x="985469" y="12867669"/>
            <a:ext cx="14266591" cy="575282"/>
          </a:xfrm>
        </p:spPr>
        <p:txBody>
          <a:bodyPr/>
          <a:lstStyle/>
          <a:p>
            <a:r>
              <a:rPr lang="en-US"/>
              <a:t>Constructive Journalism – Finding your market | DW Akademie | MDEV</a:t>
            </a:r>
            <a:endParaRPr lang="de-DE"/>
          </a:p>
        </p:txBody>
      </p:sp>
      <p:sp>
        <p:nvSpPr>
          <p:cNvPr id="7" name="Textplatzhalter 2">
            <a:extLst>
              <a:ext uri="{FF2B5EF4-FFF2-40B4-BE49-F238E27FC236}">
                <a16:creationId xmlns:a16="http://schemas.microsoft.com/office/drawing/2014/main" id="{225616F5-0E1C-5CBD-58F0-089ACD447B81}"/>
              </a:ext>
            </a:extLst>
          </p:cNvPr>
          <p:cNvSpPr txBox="1">
            <a:spLocks/>
          </p:cNvSpPr>
          <p:nvPr/>
        </p:nvSpPr>
        <p:spPr>
          <a:xfrm>
            <a:off x="9640719" y="3174127"/>
            <a:ext cx="9844579" cy="8701200"/>
          </a:xfrm>
          <a:prstGeom prst="rect">
            <a:avLst/>
          </a:prstGeom>
        </p:spPr>
        <p:txBody>
          <a:bodyPr vert="horz" lIns="91440" tIns="45720" rIns="91440" bIns="45720" rtlCol="0" anchor="t">
            <a:normAutofit/>
          </a:bodyPr>
          <a:lstStyle>
            <a:lvl1pPr marL="685800" indent="-685800" algn="l" defTabSz="1828709" rtl="0" eaLnBrk="1" latinLnBrk="0" hangingPunct="1">
              <a:lnSpc>
                <a:spcPct val="150000"/>
              </a:lnSpc>
              <a:spcBef>
                <a:spcPts val="2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1pPr>
            <a:lvl2pPr marL="1600154" indent="-6858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2pPr>
            <a:lvl3pPr marL="2400209"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3pPr>
            <a:lvl4pPr marL="3314563"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4pPr>
            <a:lvl5pPr marL="4228917"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de-DE" b="1" dirty="0">
                <a:latin typeface="Arial"/>
                <a:ea typeface="DW Noto Sans"/>
                <a:cs typeface="Arial"/>
              </a:rPr>
              <a:t>ORGANIZATION</a:t>
            </a:r>
            <a:endParaRPr lang="de-DE" b="1" dirty="0"/>
          </a:p>
          <a:p>
            <a:r>
              <a:rPr lang="de-DE" dirty="0">
                <a:latin typeface="Arial"/>
                <a:ea typeface="DW Noto Sans"/>
                <a:cs typeface="Arial"/>
              </a:rPr>
              <a:t>Media </a:t>
            </a:r>
            <a:r>
              <a:rPr lang="de-DE" dirty="0" err="1">
                <a:latin typeface="Arial"/>
                <a:ea typeface="DW Noto Sans"/>
                <a:cs typeface="Arial"/>
              </a:rPr>
              <a:t>houses</a:t>
            </a:r>
            <a:endParaRPr lang="de-DE" dirty="0"/>
          </a:p>
          <a:p>
            <a:r>
              <a:rPr lang="de-DE" dirty="0">
                <a:latin typeface="Arial"/>
                <a:ea typeface="DW Noto Sans"/>
                <a:cs typeface="Arial"/>
              </a:rPr>
              <a:t>Foundations</a:t>
            </a:r>
            <a:endParaRPr lang="de-DE" dirty="0">
              <a:latin typeface="Arial"/>
              <a:cs typeface="Arial"/>
            </a:endParaRPr>
          </a:p>
          <a:p>
            <a:r>
              <a:rPr lang="de-DE" dirty="0">
                <a:latin typeface="Arial"/>
                <a:ea typeface="DW Noto Sans"/>
                <a:cs typeface="Arial"/>
              </a:rPr>
              <a:t>Development </a:t>
            </a:r>
            <a:r>
              <a:rPr lang="de-DE" dirty="0" err="1">
                <a:latin typeface="Arial"/>
                <a:ea typeface="DW Noto Sans"/>
                <a:cs typeface="Arial"/>
              </a:rPr>
              <a:t>organizations</a:t>
            </a:r>
            <a:r>
              <a:rPr lang="de-DE" dirty="0">
                <a:latin typeface="Arial"/>
                <a:ea typeface="DW Noto Sans"/>
                <a:cs typeface="Arial"/>
              </a:rPr>
              <a:t> / NGOs</a:t>
            </a:r>
            <a:endParaRPr lang="de-DE" dirty="0">
              <a:latin typeface="Arial"/>
              <a:cs typeface="Arial"/>
            </a:endParaRPr>
          </a:p>
          <a:p>
            <a:endParaRPr lang="de-DE" dirty="0">
              <a:latin typeface="Arial" panose="020B0604020202020204" pitchFamily="34" charset="0"/>
              <a:cs typeface="Arial" panose="020B0604020202020204" pitchFamily="34" charset="0"/>
            </a:endParaRPr>
          </a:p>
          <a:p>
            <a:pPr marL="1599565" lvl="1"/>
            <a:endParaRPr lang="de-D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79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7">
            <a:extLst>
              <a:ext uri="{FF2B5EF4-FFF2-40B4-BE49-F238E27FC236}">
                <a16:creationId xmlns:a16="http://schemas.microsoft.com/office/drawing/2014/main" id="{BCFC6855-ADC0-8F71-30F9-987D5E42BC36}"/>
              </a:ext>
            </a:extLst>
          </p:cNvPr>
          <p:cNvPicPr>
            <a:picLocks noGrp="1" noChangeAspect="1"/>
          </p:cNvPicPr>
          <p:nvPr>
            <p:ph type="pic" sz="quarter" idx="14"/>
          </p:nvPr>
        </p:nvPicPr>
        <p:blipFill rotWithShape="1">
          <a:blip r:embed="rId2"/>
          <a:srcRect l="9" r="1" b="1"/>
          <a:stretch/>
        </p:blipFill>
        <p:spPr>
          <a:xfrm>
            <a:off x="20" y="1"/>
            <a:ext cx="24382393" cy="12619038"/>
          </a:xfrm>
          <a:noFill/>
        </p:spPr>
      </p:pic>
      <p:sp>
        <p:nvSpPr>
          <p:cNvPr id="3" name="Titel 2"/>
          <p:cNvSpPr>
            <a:spLocks noGrp="1"/>
          </p:cNvSpPr>
          <p:nvPr>
            <p:ph type="title"/>
          </p:nvPr>
        </p:nvSpPr>
        <p:spPr>
          <a:xfrm>
            <a:off x="720000" y="720001"/>
            <a:ext cx="22595543" cy="1167166"/>
          </a:xfrm>
        </p:spPr>
        <p:txBody>
          <a:bodyPr anchor="t">
            <a:normAutofit/>
          </a:bodyPr>
          <a:lstStyle/>
          <a:p>
            <a:r>
              <a:rPr lang="de-DE"/>
              <a:t>Pitching a </a:t>
            </a:r>
            <a:r>
              <a:rPr lang="de-DE" err="1"/>
              <a:t>constructive</a:t>
            </a:r>
            <a:r>
              <a:rPr lang="de-DE"/>
              <a:t> </a:t>
            </a:r>
            <a:r>
              <a:rPr lang="de-DE" err="1"/>
              <a:t>story</a:t>
            </a:r>
            <a:r>
              <a:rPr lang="de-DE"/>
              <a:t> </a:t>
            </a:r>
            <a:r>
              <a:rPr lang="de-DE" err="1"/>
              <a:t>idea</a:t>
            </a:r>
            <a:endParaRPr lang="de-DE"/>
          </a:p>
        </p:txBody>
      </p:sp>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a:xfrm>
            <a:off x="719999" y="12867668"/>
            <a:ext cx="14266591" cy="575282"/>
          </a:xfrm>
        </p:spPr>
        <p:txBody>
          <a:bodyPr anchor="ctr">
            <a:normAutofit/>
          </a:bodyPr>
          <a:lstStyle/>
          <a:p>
            <a:pPr>
              <a:spcAft>
                <a:spcPts val="600"/>
              </a:spcAft>
            </a:pPr>
            <a:r>
              <a:rPr lang="en-US"/>
              <a:t>Constructive Journalism – Finding your market | DW Akademie | MDEV</a:t>
            </a:r>
            <a:endParaRPr lang="de-DE"/>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a:xfrm>
            <a:off x="18995065" y="12867669"/>
            <a:ext cx="4320479" cy="575282"/>
          </a:xfrm>
        </p:spPr>
        <p:txBody>
          <a:bodyPr anchor="ctr">
            <a:normAutofit/>
          </a:bodyPr>
          <a:lstStyle/>
          <a:p>
            <a:pPr>
              <a:spcAft>
                <a:spcPts val="600"/>
              </a:spcAft>
            </a:pPr>
            <a:fld id="{B4C80FEA-181C-4183-A622-7D13D57EBB75}" type="datetime4">
              <a:rPr lang="en-US" smtClean="0"/>
              <a:t>April 16, 2023</a:t>
            </a:fld>
            <a:endParaRPr lang="de-DE"/>
          </a:p>
        </p:txBody>
      </p:sp>
    </p:spTree>
    <p:extLst>
      <p:ext uri="{BB962C8B-B14F-4D97-AF65-F5344CB8AC3E}">
        <p14:creationId xmlns:p14="http://schemas.microsoft.com/office/powerpoint/2010/main" val="3969801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lstStyle/>
          <a:p>
            <a:r>
              <a:rPr lang="de-DE">
                <a:latin typeface="Georgia"/>
              </a:rPr>
              <a:t>Key </a:t>
            </a:r>
            <a:r>
              <a:rPr lang="de-DE" err="1">
                <a:latin typeface="Georgia"/>
              </a:rPr>
              <a:t>questions</a:t>
            </a:r>
            <a:r>
              <a:rPr lang="de-DE">
                <a:latin typeface="Georgia"/>
              </a:rPr>
              <a:t> </a:t>
            </a:r>
            <a:r>
              <a:rPr lang="de-DE" err="1">
                <a:latin typeface="Georgia"/>
              </a:rPr>
              <a:t>for</a:t>
            </a:r>
            <a:r>
              <a:rPr lang="de-DE">
                <a:latin typeface="Georgia"/>
              </a:rPr>
              <a:t> </a:t>
            </a:r>
            <a:r>
              <a:rPr lang="de-DE" err="1">
                <a:latin typeface="Georgia"/>
              </a:rPr>
              <a:t>your</a:t>
            </a:r>
            <a:r>
              <a:rPr lang="de-DE">
                <a:latin typeface="Georgia"/>
              </a:rPr>
              <a:t> </a:t>
            </a:r>
            <a:r>
              <a:rPr lang="de-DE" err="1">
                <a:latin typeface="Georgia"/>
              </a:rPr>
              <a:t>story</a:t>
            </a:r>
            <a:r>
              <a:rPr lang="de-DE">
                <a:latin typeface="Georgia"/>
              </a:rPr>
              <a:t> pitch</a:t>
            </a:r>
            <a:endParaRPr lang="de-DE"/>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a:xfrm>
            <a:off x="720725" y="2880000"/>
            <a:ext cx="17384395" cy="8701200"/>
          </a:xfrm>
        </p:spPr>
        <p:txBody>
          <a:bodyPr vert="horz" lIns="91440" tIns="45720" rIns="91440" bIns="45720" rtlCol="0" anchor="t">
            <a:normAutofit/>
          </a:bodyPr>
          <a:lstStyle/>
          <a:p>
            <a:r>
              <a:rPr lang="de-DE" dirty="0" err="1">
                <a:latin typeface="Arial"/>
                <a:ea typeface="DW Noto Sans"/>
                <a:cs typeface="Arial"/>
              </a:rPr>
              <a:t>Why</a:t>
            </a:r>
            <a:r>
              <a:rPr lang="de-DE" dirty="0">
                <a:latin typeface="Arial"/>
                <a:ea typeface="DW Noto Sans"/>
                <a:cs typeface="Arial"/>
              </a:rPr>
              <a:t> </a:t>
            </a:r>
            <a:r>
              <a:rPr lang="de-DE" dirty="0" err="1">
                <a:latin typeface="Arial"/>
                <a:ea typeface="DW Noto Sans"/>
                <a:cs typeface="Arial"/>
              </a:rPr>
              <a:t>this</a:t>
            </a:r>
            <a:r>
              <a:rPr lang="de-DE" dirty="0">
                <a:latin typeface="Arial"/>
                <a:ea typeface="DW Noto Sans"/>
                <a:cs typeface="Arial"/>
              </a:rPr>
              <a:t> </a:t>
            </a:r>
            <a:r>
              <a:rPr lang="de-DE" dirty="0" err="1">
                <a:latin typeface="Arial"/>
                <a:ea typeface="DW Noto Sans"/>
                <a:cs typeface="Arial"/>
              </a:rPr>
              <a:t>story</a:t>
            </a:r>
            <a:r>
              <a:rPr lang="de-DE" dirty="0">
                <a:latin typeface="Arial"/>
                <a:ea typeface="DW Noto Sans"/>
                <a:cs typeface="Arial"/>
              </a:rPr>
              <a:t>?</a:t>
            </a:r>
          </a:p>
          <a:p>
            <a:r>
              <a:rPr lang="de-DE" dirty="0" err="1">
                <a:latin typeface="Arial" panose="020B0604020202020204" pitchFamily="34" charset="0"/>
                <a:cs typeface="Arial" panose="020B0604020202020204" pitchFamily="34" charset="0"/>
              </a:rPr>
              <a:t>Why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here</a:t>
            </a:r>
            <a:r>
              <a:rPr lang="de-DE" dirty="0">
                <a:latin typeface="Arial" panose="020B0604020202020204" pitchFamily="34" charset="0"/>
                <a:cs typeface="Arial" panose="020B0604020202020204" pitchFamily="34" charset="0"/>
              </a:rPr>
              <a:t> and </a:t>
            </a:r>
            <a:r>
              <a:rPr lang="de-DE" dirty="0" err="1">
                <a:latin typeface="Arial" panose="020B0604020202020204" pitchFamily="34" charset="0"/>
                <a:cs typeface="Arial" panose="020B0604020202020204" pitchFamily="34" charset="0"/>
              </a:rPr>
              <a:t>now</a:t>
            </a:r>
            <a:r>
              <a:rPr lang="de-DE" dirty="0">
                <a:latin typeface="Arial" panose="020B0604020202020204" pitchFamily="34" charset="0"/>
                <a:cs typeface="Arial" panose="020B0604020202020204" pitchFamily="34" charset="0"/>
              </a:rPr>
              <a:t>?</a:t>
            </a:r>
          </a:p>
          <a:p>
            <a:r>
              <a:rPr lang="de-DE" dirty="0" err="1">
                <a:latin typeface="Arial"/>
                <a:ea typeface="DW Noto Sans"/>
                <a:cs typeface="Arial"/>
              </a:rPr>
              <a:t>Why</a:t>
            </a:r>
            <a:r>
              <a:rPr lang="de-DE" dirty="0">
                <a:latin typeface="Arial"/>
                <a:ea typeface="DW Noto Sans"/>
                <a:cs typeface="Arial"/>
              </a:rPr>
              <a:t> </a:t>
            </a:r>
            <a:r>
              <a:rPr lang="de-DE" dirty="0" err="1">
                <a:latin typeface="Arial"/>
                <a:ea typeface="DW Noto Sans"/>
                <a:cs typeface="Arial"/>
              </a:rPr>
              <a:t>is</a:t>
            </a:r>
            <a:r>
              <a:rPr lang="de-DE" dirty="0">
                <a:latin typeface="Arial"/>
                <a:ea typeface="DW Noto Sans"/>
                <a:cs typeface="Arial"/>
              </a:rPr>
              <a:t> </a:t>
            </a:r>
            <a:r>
              <a:rPr lang="de-DE" dirty="0" err="1">
                <a:latin typeface="Arial"/>
                <a:ea typeface="DW Noto Sans"/>
                <a:cs typeface="Arial"/>
              </a:rPr>
              <a:t>the</a:t>
            </a:r>
            <a:r>
              <a:rPr lang="de-DE" dirty="0">
                <a:latin typeface="Arial"/>
                <a:ea typeface="DW Noto Sans"/>
                <a:cs typeface="Arial"/>
              </a:rPr>
              <a:t> </a:t>
            </a:r>
            <a:r>
              <a:rPr lang="de-DE" dirty="0" err="1">
                <a:latin typeface="Arial"/>
                <a:ea typeface="DW Noto Sans"/>
                <a:cs typeface="Arial"/>
              </a:rPr>
              <a:t>story</a:t>
            </a:r>
            <a:r>
              <a:rPr lang="de-DE" dirty="0">
                <a:latin typeface="Arial"/>
                <a:ea typeface="DW Noto Sans"/>
                <a:cs typeface="Arial"/>
              </a:rPr>
              <a:t> </a:t>
            </a:r>
            <a:r>
              <a:rPr lang="de-DE" dirty="0" err="1">
                <a:latin typeface="Arial"/>
                <a:ea typeface="DW Noto Sans"/>
                <a:cs typeface="Arial"/>
              </a:rPr>
              <a:t>important</a:t>
            </a:r>
            <a:r>
              <a:rPr lang="de-DE" dirty="0">
                <a:latin typeface="Arial"/>
                <a:ea typeface="DW Noto Sans"/>
                <a:cs typeface="Arial"/>
              </a:rPr>
              <a:t> </a:t>
            </a:r>
            <a:r>
              <a:rPr lang="de-DE" dirty="0" err="1">
                <a:latin typeface="Arial"/>
                <a:ea typeface="DW Noto Sans"/>
                <a:cs typeface="Arial"/>
              </a:rPr>
              <a:t>to</a:t>
            </a:r>
            <a:r>
              <a:rPr lang="de-DE" dirty="0">
                <a:latin typeface="Arial"/>
                <a:ea typeface="DW Noto Sans"/>
                <a:cs typeface="Arial"/>
              </a:rPr>
              <a:t> </a:t>
            </a:r>
            <a:r>
              <a:rPr lang="de-DE" dirty="0" err="1">
                <a:latin typeface="Arial"/>
                <a:ea typeface="DW Noto Sans"/>
                <a:cs typeface="Arial"/>
              </a:rPr>
              <a:t>you</a:t>
            </a:r>
            <a:r>
              <a:rPr lang="de-DE" dirty="0">
                <a:latin typeface="Arial"/>
                <a:ea typeface="DW Noto Sans"/>
                <a:cs typeface="Arial"/>
              </a:rPr>
              <a:t> </a:t>
            </a:r>
            <a:r>
              <a:rPr lang="de-DE" dirty="0" err="1">
                <a:latin typeface="Arial"/>
                <a:ea typeface="DW Noto Sans"/>
                <a:cs typeface="Arial"/>
              </a:rPr>
              <a:t>personally</a:t>
            </a:r>
            <a:r>
              <a:rPr lang="de-DE" dirty="0">
                <a:latin typeface="Arial"/>
                <a:ea typeface="DW Noto Sans"/>
                <a:cs typeface="Arial"/>
              </a:rPr>
              <a:t>?</a:t>
            </a:r>
          </a:p>
          <a:p>
            <a:r>
              <a:rPr lang="de-DE" dirty="0" err="1">
                <a:latin typeface="Arial" panose="020B0604020202020204" pitchFamily="34" charset="0"/>
                <a:cs typeface="Arial" panose="020B0604020202020204" pitchFamily="34" charset="0"/>
              </a:rPr>
              <a:t>Where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intersection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between</a:t>
            </a:r>
            <a:r>
              <a:rPr lang="de-DE" dirty="0">
                <a:latin typeface="Arial" panose="020B0604020202020204" pitchFamily="34" charset="0"/>
                <a:cs typeface="Arial" panose="020B0604020202020204" pitchFamily="34" charset="0"/>
              </a:rPr>
              <a:t> personal </a:t>
            </a:r>
            <a:r>
              <a:rPr lang="de-DE" dirty="0" err="1">
                <a:latin typeface="Arial" panose="020B0604020202020204" pitchFamily="34" charset="0"/>
                <a:cs typeface="Arial" panose="020B0604020202020204" pitchFamily="34" charset="0"/>
              </a:rPr>
              <a:t>interest</a:t>
            </a:r>
            <a:r>
              <a:rPr lang="de-DE" dirty="0">
                <a:latin typeface="Arial" panose="020B0604020202020204" pitchFamily="34" charset="0"/>
                <a:cs typeface="Arial" panose="020B0604020202020204" pitchFamily="34" charset="0"/>
              </a:rPr>
              <a:t> and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general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interest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an </a:t>
            </a:r>
            <a:r>
              <a:rPr lang="de-DE" dirty="0" err="1">
                <a:latin typeface="Arial" panose="020B0604020202020204" pitchFamily="34" charset="0"/>
                <a:cs typeface="Arial" panose="020B0604020202020204" pitchFamily="34" charset="0"/>
              </a:rPr>
              <a:t>audience</a:t>
            </a:r>
            <a:r>
              <a:rPr lang="de-DE" dirty="0">
                <a:latin typeface="Arial" panose="020B0604020202020204" pitchFamily="34" charset="0"/>
                <a:cs typeface="Arial" panose="020B0604020202020204" pitchFamily="34" charset="0"/>
              </a:rPr>
              <a:t>?</a:t>
            </a:r>
          </a:p>
          <a:p>
            <a:r>
              <a:rPr lang="de-DE" dirty="0" err="1">
                <a:latin typeface="Arial" panose="020B0604020202020204" pitchFamily="34" charset="0"/>
                <a:cs typeface="Arial" panose="020B0604020202020204" pitchFamily="34" charset="0"/>
              </a:rPr>
              <a:t>What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potential </a:t>
            </a:r>
            <a:r>
              <a:rPr lang="de-DE" dirty="0" err="1">
                <a:latin typeface="Arial" panose="020B0604020202020204" pitchFamily="34" charset="0"/>
                <a:cs typeface="Arial" panose="020B0604020202020204" pitchFamily="34" charset="0"/>
              </a:rPr>
              <a:t>impact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level</a:t>
            </a:r>
            <a:r>
              <a:rPr lang="de-DE" dirty="0">
                <a:latin typeface="Arial" panose="020B0604020202020204" pitchFamily="34" charset="0"/>
                <a:cs typeface="Arial" panose="020B0604020202020204" pitchFamily="34" charset="0"/>
              </a:rPr>
              <a:t>)?</a:t>
            </a:r>
          </a:p>
          <a:p>
            <a:r>
              <a:rPr lang="de-DE" dirty="0" err="1">
                <a:latin typeface="Arial" panose="020B0604020202020204" pitchFamily="34" charset="0"/>
                <a:cs typeface="Arial" panose="020B0604020202020204" pitchFamily="34" charset="0"/>
              </a:rPr>
              <a:t>Why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are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you</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best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person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tell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this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story</a:t>
            </a:r>
            <a:r>
              <a:rPr lang="de-DE" dirty="0">
                <a:latin typeface="Arial" panose="020B0604020202020204" pitchFamily="34" charset="0"/>
                <a:cs typeface="Arial" panose="020B0604020202020204" pitchFamily="34" charset="0"/>
              </a:rPr>
              <a:t>?</a:t>
            </a:r>
          </a:p>
          <a:p>
            <a:pPr marL="0" indent="0">
              <a:buNone/>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pPr marL="1599565" lvl="1"/>
            <a:endParaRPr lang="de-DE" dirty="0">
              <a:latin typeface="Arial" panose="020B0604020202020204" pitchFamily="34" charset="0"/>
              <a:cs typeface="Arial" panose="020B0604020202020204" pitchFamily="34" charset="0"/>
            </a:endParaRPr>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1B766311-91E0-4748-B6FD-EE413267528D}" type="datetime4">
              <a:rPr lang="en-US" sz="2400" smtClean="0">
                <a:latin typeface="Arial" panose="020B0604020202020204" pitchFamily="34" charset="0"/>
                <a:ea typeface="DW Noto Sans" panose="020B0502040504020204" pitchFamily="34" charset="0"/>
                <a:cs typeface="Arial" panose="020B0604020202020204" pitchFamily="34" charset="0"/>
              </a:rPr>
              <a:t>April 16, 2023</a:t>
            </a:fld>
            <a:endParaRPr lang="de-DE" sz="2400">
              <a:latin typeface="Arial" panose="020B0604020202020204" pitchFamily="34" charset="0"/>
              <a:ea typeface="DW Noto Sans" panose="020B0502040504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25BAD5C1-76DA-61A9-2270-3C058590C2E3}"/>
              </a:ext>
            </a:extLst>
          </p:cNvPr>
          <p:cNvSpPr>
            <a:spLocks noGrp="1"/>
          </p:cNvSpPr>
          <p:nvPr>
            <p:ph type="ftr" sz="quarter" idx="14"/>
          </p:nvPr>
        </p:nvSpPr>
        <p:spPr>
          <a:xfrm>
            <a:off x="985469" y="12867669"/>
            <a:ext cx="14266591" cy="575282"/>
          </a:xfrm>
        </p:spPr>
        <p:txBody>
          <a:bodyPr/>
          <a:lstStyle/>
          <a:p>
            <a:r>
              <a:rPr lang="en-US"/>
              <a:t>Constructive Journalism – Finding your market | DW Akademie | MDEV</a:t>
            </a:r>
            <a:endParaRPr lang="de-DE"/>
          </a:p>
        </p:txBody>
      </p:sp>
    </p:spTree>
    <p:extLst>
      <p:ext uri="{BB962C8B-B14F-4D97-AF65-F5344CB8AC3E}">
        <p14:creationId xmlns:p14="http://schemas.microsoft.com/office/powerpoint/2010/main" val="578945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lstStyle/>
          <a:p>
            <a:r>
              <a:rPr lang="de-DE" err="1">
                <a:latin typeface="Georgia"/>
              </a:rPr>
              <a:t>Specific</a:t>
            </a:r>
            <a:r>
              <a:rPr lang="de-DE">
                <a:latin typeface="Georgia"/>
              </a:rPr>
              <a:t> </a:t>
            </a:r>
            <a:r>
              <a:rPr lang="de-DE" err="1">
                <a:latin typeface="Georgia"/>
              </a:rPr>
              <a:t>questions</a:t>
            </a:r>
            <a:r>
              <a:rPr lang="de-DE">
                <a:latin typeface="Georgia"/>
              </a:rPr>
              <a:t> </a:t>
            </a:r>
            <a:r>
              <a:rPr lang="de-DE" err="1">
                <a:latin typeface="Georgia"/>
              </a:rPr>
              <a:t>for</a:t>
            </a:r>
            <a:r>
              <a:rPr lang="de-DE">
                <a:latin typeface="Georgia"/>
              </a:rPr>
              <a:t> </a:t>
            </a:r>
            <a:r>
              <a:rPr lang="de-DE" err="1">
                <a:latin typeface="Georgia"/>
              </a:rPr>
              <a:t>your</a:t>
            </a:r>
            <a:r>
              <a:rPr lang="de-DE">
                <a:latin typeface="Georgia"/>
              </a:rPr>
              <a:t> </a:t>
            </a:r>
            <a:r>
              <a:rPr lang="de-DE" err="1">
                <a:latin typeface="Georgia"/>
              </a:rPr>
              <a:t>solutions</a:t>
            </a:r>
            <a:r>
              <a:rPr lang="de-DE">
                <a:latin typeface="Georgia"/>
              </a:rPr>
              <a:t> </a:t>
            </a:r>
            <a:r>
              <a:rPr lang="de-DE" err="1">
                <a:latin typeface="Georgia"/>
              </a:rPr>
              <a:t>story</a:t>
            </a:r>
            <a:r>
              <a:rPr lang="de-DE">
                <a:latin typeface="Georgia"/>
              </a:rPr>
              <a:t> pitch</a:t>
            </a:r>
            <a:endParaRPr lang="de-DE"/>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a:xfrm>
            <a:off x="720725" y="2880000"/>
            <a:ext cx="21106888" cy="8701200"/>
          </a:xfrm>
        </p:spPr>
        <p:txBody>
          <a:bodyPr vert="horz" lIns="91440" tIns="45720" rIns="91440" bIns="45720" rtlCol="0" anchor="t">
            <a:normAutofit/>
          </a:bodyPr>
          <a:lstStyle/>
          <a:p>
            <a:r>
              <a:rPr lang="de-DE" b="1" dirty="0">
                <a:solidFill>
                  <a:schemeClr val="accent6"/>
                </a:solidFill>
                <a:latin typeface="Arial" panose="020B0604020202020204" pitchFamily="34" charset="0"/>
                <a:cs typeface="Arial" panose="020B0604020202020204" pitchFamily="34" charset="0"/>
              </a:rPr>
              <a:t>Problem:</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this</a:t>
            </a:r>
            <a:r>
              <a:rPr lang="de-DE" dirty="0">
                <a:latin typeface="Arial" panose="020B0604020202020204" pitchFamily="34" charset="0"/>
                <a:cs typeface="Arial" panose="020B0604020202020204" pitchFamily="34" charset="0"/>
              </a:rPr>
              <a:t> a relevant </a:t>
            </a:r>
            <a:r>
              <a:rPr lang="de-DE" dirty="0" err="1">
                <a:latin typeface="Arial" panose="020B0604020202020204" pitchFamily="34" charset="0"/>
                <a:cs typeface="Arial" panose="020B0604020202020204" pitchFamily="34" charset="0"/>
              </a:rPr>
              <a:t>problem</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whom</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Where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When</a:t>
            </a:r>
            <a:r>
              <a:rPr lang="de-DE" dirty="0">
                <a:latin typeface="Arial" panose="020B0604020202020204" pitchFamily="34" charset="0"/>
                <a:cs typeface="Arial" panose="020B0604020202020204" pitchFamily="34" charset="0"/>
              </a:rPr>
              <a:t>?</a:t>
            </a:r>
          </a:p>
          <a:p>
            <a:r>
              <a:rPr lang="de-DE" b="1" dirty="0">
                <a:solidFill>
                  <a:schemeClr val="accent5"/>
                </a:solidFill>
                <a:latin typeface="Arial" panose="020B0604020202020204" pitchFamily="34" charset="0"/>
                <a:cs typeface="Arial" panose="020B0604020202020204" pitchFamily="34" charset="0"/>
              </a:rPr>
              <a:t>Response: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this</a:t>
            </a:r>
            <a:r>
              <a:rPr lang="de-DE" dirty="0">
                <a:latin typeface="Arial" panose="020B0604020202020204" pitchFamily="34" charset="0"/>
                <a:cs typeface="Arial" panose="020B0604020202020204" pitchFamily="34" charset="0"/>
              </a:rPr>
              <a:t> a relevant </a:t>
            </a:r>
            <a:r>
              <a:rPr lang="de-DE" dirty="0" err="1">
                <a:latin typeface="Arial" panose="020B0604020202020204" pitchFamily="34" charset="0"/>
                <a:cs typeface="Arial" panose="020B0604020202020204" pitchFamily="34" charset="0"/>
              </a:rPr>
              <a:t>solution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way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forward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whom</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Where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When</a:t>
            </a:r>
            <a:r>
              <a:rPr lang="de-DE" dirty="0">
                <a:latin typeface="Arial" panose="020B0604020202020204" pitchFamily="34" charset="0"/>
                <a:cs typeface="Arial" panose="020B0604020202020204" pitchFamily="34" charset="0"/>
              </a:rPr>
              <a:t>?</a:t>
            </a:r>
          </a:p>
          <a:p>
            <a:r>
              <a:rPr lang="de-DE" b="1" dirty="0" err="1">
                <a:solidFill>
                  <a:schemeClr val="accent2">
                    <a:lumMod val="60000"/>
                    <a:lumOff val="40000"/>
                  </a:schemeClr>
                </a:solidFill>
                <a:latin typeface="Arial" panose="020B0604020202020204" pitchFamily="34" charset="0"/>
                <a:cs typeface="Arial" panose="020B0604020202020204" pitchFamily="34" charset="0"/>
              </a:rPr>
              <a:t>Evidence</a:t>
            </a:r>
            <a:r>
              <a:rPr lang="de-DE" b="1" dirty="0">
                <a:solidFill>
                  <a:schemeClr val="accent2">
                    <a:lumMod val="60000"/>
                    <a:lumOff val="40000"/>
                  </a:schemeClr>
                </a:solidFill>
                <a:latin typeface="Arial" panose="020B0604020202020204" pitchFamily="34" charset="0"/>
                <a:cs typeface="Arial" panose="020B0604020202020204" pitchFamily="34" charset="0"/>
              </a:rPr>
              <a: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How</a:t>
            </a:r>
            <a:r>
              <a:rPr lang="de-DE" dirty="0">
                <a:latin typeface="Arial" panose="020B0604020202020204" pitchFamily="34" charset="0"/>
                <a:cs typeface="Arial" panose="020B0604020202020204" pitchFamily="34" charset="0"/>
              </a:rPr>
              <a:t> will </a:t>
            </a:r>
            <a:r>
              <a:rPr lang="de-DE" dirty="0" err="1">
                <a:latin typeface="Arial" panose="020B0604020202020204" pitchFamily="34" charset="0"/>
                <a:cs typeface="Arial" panose="020B0604020202020204" pitchFamily="34" charset="0"/>
              </a:rPr>
              <a:t>you</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get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evidence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that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solution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works</a:t>
            </a:r>
            <a:r>
              <a:rPr lang="de-DE" dirty="0">
                <a:latin typeface="Arial" panose="020B0604020202020204" pitchFamily="34" charset="0"/>
                <a:cs typeface="Arial" panose="020B0604020202020204" pitchFamily="34" charset="0"/>
              </a:rPr>
              <a:t>?</a:t>
            </a:r>
          </a:p>
          <a:p>
            <a:r>
              <a:rPr lang="de-DE" b="1" dirty="0" err="1">
                <a:solidFill>
                  <a:schemeClr val="accent4">
                    <a:lumMod val="60000"/>
                    <a:lumOff val="40000"/>
                  </a:schemeClr>
                </a:solidFill>
                <a:latin typeface="Arial"/>
                <a:ea typeface="DW Noto Sans"/>
                <a:cs typeface="Arial"/>
              </a:rPr>
              <a:t>Lessons</a:t>
            </a:r>
            <a:r>
              <a:rPr lang="de-DE" b="1" dirty="0">
                <a:solidFill>
                  <a:schemeClr val="accent4">
                    <a:lumMod val="60000"/>
                    <a:lumOff val="40000"/>
                  </a:schemeClr>
                </a:solidFill>
                <a:latin typeface="Arial"/>
                <a:ea typeface="DW Noto Sans"/>
                <a:cs typeface="Arial"/>
              </a:rPr>
              <a:t>:</a:t>
            </a:r>
            <a:r>
              <a:rPr lang="de-DE" b="1" dirty="0">
                <a:latin typeface="Arial"/>
                <a:ea typeface="DW Noto Sans"/>
                <a:cs typeface="Arial"/>
              </a:rPr>
              <a:t> </a:t>
            </a:r>
            <a:r>
              <a:rPr lang="de-DE" dirty="0" err="1">
                <a:latin typeface="Arial"/>
                <a:ea typeface="DW Noto Sans"/>
                <a:cs typeface="Arial"/>
              </a:rPr>
              <a:t>How</a:t>
            </a:r>
            <a:r>
              <a:rPr lang="de-DE" dirty="0">
                <a:latin typeface="Arial"/>
                <a:ea typeface="DW Noto Sans"/>
                <a:cs typeface="Arial"/>
              </a:rPr>
              <a:t> will </a:t>
            </a:r>
            <a:r>
              <a:rPr lang="de-DE" dirty="0" err="1">
                <a:latin typeface="Arial"/>
                <a:ea typeface="DW Noto Sans"/>
                <a:cs typeface="Arial"/>
              </a:rPr>
              <a:t>you</a:t>
            </a:r>
            <a:r>
              <a:rPr lang="de-DE" dirty="0">
                <a:latin typeface="Arial"/>
                <a:ea typeface="DW Noto Sans"/>
                <a:cs typeface="Arial"/>
              </a:rPr>
              <a:t> </a:t>
            </a:r>
            <a:r>
              <a:rPr lang="de-DE" dirty="0" err="1">
                <a:latin typeface="Arial"/>
                <a:ea typeface="DW Noto Sans"/>
                <a:cs typeface="Arial"/>
              </a:rPr>
              <a:t>show</a:t>
            </a:r>
            <a:r>
              <a:rPr lang="de-DE" dirty="0">
                <a:latin typeface="Arial"/>
                <a:ea typeface="DW Noto Sans"/>
                <a:cs typeface="Arial"/>
              </a:rPr>
              <a:t> </a:t>
            </a:r>
            <a:r>
              <a:rPr lang="de-DE" dirty="0" err="1">
                <a:latin typeface="Arial"/>
                <a:ea typeface="DW Noto Sans"/>
                <a:cs typeface="Arial"/>
              </a:rPr>
              <a:t>that</a:t>
            </a:r>
            <a:r>
              <a:rPr lang="de-DE" dirty="0">
                <a:latin typeface="Arial"/>
                <a:ea typeface="DW Noto Sans"/>
                <a:cs typeface="Arial"/>
              </a:rPr>
              <a:t> </a:t>
            </a:r>
            <a:r>
              <a:rPr lang="de-DE" dirty="0" err="1">
                <a:latin typeface="Arial"/>
                <a:ea typeface="DW Noto Sans"/>
                <a:cs typeface="Arial"/>
              </a:rPr>
              <a:t>the</a:t>
            </a:r>
            <a:r>
              <a:rPr lang="de-DE" dirty="0">
                <a:latin typeface="Arial"/>
                <a:ea typeface="DW Noto Sans"/>
                <a:cs typeface="Arial"/>
              </a:rPr>
              <a:t> </a:t>
            </a:r>
            <a:r>
              <a:rPr lang="de-DE" dirty="0" err="1">
                <a:latin typeface="Arial"/>
                <a:ea typeface="DW Noto Sans"/>
                <a:cs typeface="Arial"/>
              </a:rPr>
              <a:t>solution</a:t>
            </a:r>
            <a:r>
              <a:rPr lang="de-DE" dirty="0">
                <a:latin typeface="Arial"/>
                <a:ea typeface="DW Noto Sans"/>
                <a:cs typeface="Arial"/>
              </a:rPr>
              <a:t> at </a:t>
            </a:r>
            <a:r>
              <a:rPr lang="de-DE" dirty="0" err="1">
                <a:latin typeface="Arial"/>
                <a:ea typeface="DW Noto Sans"/>
                <a:cs typeface="Arial"/>
              </a:rPr>
              <a:t>the</a:t>
            </a:r>
            <a:r>
              <a:rPr lang="de-DE" dirty="0">
                <a:latin typeface="Arial"/>
                <a:ea typeface="DW Noto Sans"/>
                <a:cs typeface="Arial"/>
              </a:rPr>
              <a:t> </a:t>
            </a:r>
            <a:r>
              <a:rPr lang="de-DE" dirty="0" err="1">
                <a:latin typeface="Arial"/>
                <a:ea typeface="DW Noto Sans"/>
                <a:cs typeface="Arial"/>
              </a:rPr>
              <a:t>center</a:t>
            </a:r>
            <a:r>
              <a:rPr lang="de-DE" dirty="0">
                <a:latin typeface="Arial"/>
                <a:ea typeface="DW Noto Sans"/>
                <a:cs typeface="Arial"/>
              </a:rPr>
              <a:t> </a:t>
            </a:r>
            <a:r>
              <a:rPr lang="de-DE" dirty="0" err="1">
                <a:latin typeface="Arial"/>
                <a:ea typeface="DW Noto Sans"/>
                <a:cs typeface="Arial"/>
              </a:rPr>
              <a:t>of</a:t>
            </a:r>
            <a:r>
              <a:rPr lang="de-DE" dirty="0">
                <a:latin typeface="Arial"/>
                <a:ea typeface="DW Noto Sans"/>
                <a:cs typeface="Arial"/>
              </a:rPr>
              <a:t> </a:t>
            </a:r>
            <a:r>
              <a:rPr lang="de-DE" dirty="0" err="1">
                <a:latin typeface="Arial"/>
                <a:ea typeface="DW Noto Sans"/>
                <a:cs typeface="Arial"/>
              </a:rPr>
              <a:t>your</a:t>
            </a:r>
            <a:r>
              <a:rPr lang="de-DE" dirty="0">
                <a:latin typeface="Arial"/>
                <a:ea typeface="DW Noto Sans"/>
                <a:cs typeface="Arial"/>
              </a:rPr>
              <a:t> </a:t>
            </a:r>
            <a:r>
              <a:rPr lang="de-DE" dirty="0" err="1">
                <a:latin typeface="Arial"/>
                <a:ea typeface="DW Noto Sans"/>
                <a:cs typeface="Arial"/>
              </a:rPr>
              <a:t>story</a:t>
            </a:r>
            <a:r>
              <a:rPr lang="de-DE" dirty="0">
                <a:latin typeface="Arial"/>
                <a:ea typeface="DW Noto Sans"/>
                <a:cs typeface="Arial"/>
              </a:rPr>
              <a:t> </a:t>
            </a:r>
            <a:r>
              <a:rPr lang="de-DE" dirty="0" err="1">
                <a:latin typeface="Arial"/>
                <a:ea typeface="DW Noto Sans"/>
                <a:cs typeface="Arial"/>
              </a:rPr>
              <a:t>can</a:t>
            </a:r>
            <a:r>
              <a:rPr lang="de-DE" dirty="0">
                <a:latin typeface="Arial"/>
                <a:ea typeface="DW Noto Sans"/>
                <a:cs typeface="Arial"/>
              </a:rPr>
              <a:t> </a:t>
            </a:r>
            <a:r>
              <a:rPr lang="de-DE" dirty="0" err="1">
                <a:latin typeface="Arial"/>
                <a:ea typeface="DW Noto Sans"/>
                <a:cs typeface="Arial"/>
              </a:rPr>
              <a:t>be</a:t>
            </a:r>
            <a:r>
              <a:rPr lang="de-DE" dirty="0">
                <a:latin typeface="Arial"/>
                <a:ea typeface="DW Noto Sans"/>
                <a:cs typeface="Arial"/>
              </a:rPr>
              <a:t> </a:t>
            </a:r>
            <a:r>
              <a:rPr lang="de-DE" dirty="0" err="1">
                <a:latin typeface="Arial"/>
                <a:ea typeface="DW Noto Sans"/>
                <a:cs typeface="Arial"/>
              </a:rPr>
              <a:t>applied</a:t>
            </a:r>
            <a:r>
              <a:rPr lang="de-DE" dirty="0">
                <a:latin typeface="Arial"/>
                <a:ea typeface="DW Noto Sans"/>
                <a:cs typeface="Arial"/>
              </a:rPr>
              <a:t> in different </a:t>
            </a:r>
            <a:r>
              <a:rPr lang="de-DE" dirty="0" err="1">
                <a:latin typeface="Arial"/>
                <a:ea typeface="DW Noto Sans"/>
                <a:cs typeface="Arial"/>
              </a:rPr>
              <a:t>contexts</a:t>
            </a:r>
            <a:r>
              <a:rPr lang="de-DE" dirty="0">
                <a:latin typeface="Arial"/>
                <a:ea typeface="DW Noto Sans"/>
                <a:cs typeface="Arial"/>
              </a:rPr>
              <a:t>? </a:t>
            </a:r>
            <a:endParaRPr lang="de-DE" dirty="0">
              <a:latin typeface="Arial" panose="020B0604020202020204" pitchFamily="34" charset="0"/>
              <a:cs typeface="Arial" panose="020B0604020202020204" pitchFamily="34" charset="0"/>
            </a:endParaRPr>
          </a:p>
          <a:p>
            <a:r>
              <a:rPr lang="de-DE" b="1" dirty="0" err="1">
                <a:solidFill>
                  <a:srgbClr val="7030A0"/>
                </a:solidFill>
                <a:latin typeface="Arial" panose="020B0604020202020204" pitchFamily="34" charset="0"/>
                <a:cs typeface="Arial" panose="020B0604020202020204" pitchFamily="34" charset="0"/>
              </a:rPr>
              <a:t>Limitations</a:t>
            </a:r>
            <a:r>
              <a:rPr lang="de-DE" b="1" dirty="0">
                <a:solidFill>
                  <a:srgbClr val="7030A0"/>
                </a:solidFill>
                <a:latin typeface="Arial" panose="020B0604020202020204" pitchFamily="34" charset="0"/>
                <a:cs typeface="Arial" panose="020B0604020202020204" pitchFamily="34" charset="0"/>
              </a:rPr>
              <a: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How</a:t>
            </a:r>
            <a:r>
              <a:rPr lang="de-DE" dirty="0">
                <a:latin typeface="Arial" panose="020B0604020202020204" pitchFamily="34" charset="0"/>
                <a:cs typeface="Arial" panose="020B0604020202020204" pitchFamily="34" charset="0"/>
              </a:rPr>
              <a:t> will </a:t>
            </a:r>
            <a:r>
              <a:rPr lang="de-DE" dirty="0" err="1">
                <a:latin typeface="Arial" panose="020B0604020202020204" pitchFamily="34" charset="0"/>
                <a:cs typeface="Arial" panose="020B0604020202020204" pitchFamily="34" charset="0"/>
              </a:rPr>
              <a:t>you</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show</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test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limitations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solution</a:t>
            </a:r>
            <a:r>
              <a:rPr lang="de-DE" dirty="0">
                <a:latin typeface="Arial" panose="020B0604020202020204" pitchFamily="34" charset="0"/>
                <a:cs typeface="Arial" panose="020B0604020202020204" pitchFamily="34" charset="0"/>
              </a:rPr>
              <a:t>?</a:t>
            </a:r>
          </a:p>
          <a:p>
            <a:pPr marL="0" indent="0">
              <a:buNone/>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pPr marL="1599565" lvl="1"/>
            <a:endParaRPr lang="de-DE" dirty="0">
              <a:latin typeface="Arial" panose="020B0604020202020204" pitchFamily="34" charset="0"/>
              <a:cs typeface="Arial" panose="020B0604020202020204" pitchFamily="34" charset="0"/>
            </a:endParaRPr>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2E5008B2-EC25-4B88-A853-ABAE9F9E11D6}" type="datetime4">
              <a:rPr lang="en-US" sz="2400" smtClean="0">
                <a:latin typeface="Arial" panose="020B0604020202020204" pitchFamily="34" charset="0"/>
                <a:ea typeface="DW Noto Sans" panose="020B0502040504020204" pitchFamily="34" charset="0"/>
                <a:cs typeface="Arial" panose="020B0604020202020204" pitchFamily="34" charset="0"/>
              </a:rPr>
              <a:t>April 16, 2023</a:t>
            </a:fld>
            <a:endParaRPr lang="de-DE" sz="2400">
              <a:latin typeface="Arial" panose="020B0604020202020204" pitchFamily="34" charset="0"/>
              <a:ea typeface="DW Noto Sans" panose="020B0502040504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25BAD5C1-76DA-61A9-2270-3C058590C2E3}"/>
              </a:ext>
            </a:extLst>
          </p:cNvPr>
          <p:cNvSpPr>
            <a:spLocks noGrp="1"/>
          </p:cNvSpPr>
          <p:nvPr>
            <p:ph type="ftr" sz="quarter" idx="14"/>
          </p:nvPr>
        </p:nvSpPr>
        <p:spPr>
          <a:xfrm>
            <a:off x="1066869" y="12867669"/>
            <a:ext cx="14266591" cy="575282"/>
          </a:xfrm>
        </p:spPr>
        <p:txBody>
          <a:bodyPr/>
          <a:lstStyle/>
          <a:p>
            <a:r>
              <a:rPr lang="en-US"/>
              <a:t>Constructive Journalism – Finding your market | DW Akademie | MDEV</a:t>
            </a:r>
            <a:endParaRPr lang="de-DE"/>
          </a:p>
        </p:txBody>
      </p:sp>
    </p:spTree>
    <p:extLst>
      <p:ext uri="{BB962C8B-B14F-4D97-AF65-F5344CB8AC3E}">
        <p14:creationId xmlns:p14="http://schemas.microsoft.com/office/powerpoint/2010/main" val="2001943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lstStyle/>
          <a:p>
            <a:r>
              <a:rPr lang="de-DE">
                <a:solidFill>
                  <a:srgbClr val="C00000"/>
                </a:solidFill>
                <a:latin typeface="Georgia"/>
              </a:rPr>
              <a:t>SWOT</a:t>
            </a:r>
            <a:r>
              <a:rPr lang="de-DE">
                <a:latin typeface="Georgia"/>
              </a:rPr>
              <a:t>-Check </a:t>
            </a:r>
            <a:r>
              <a:rPr lang="de-DE" err="1">
                <a:latin typeface="Georgia"/>
              </a:rPr>
              <a:t>for</a:t>
            </a:r>
            <a:r>
              <a:rPr lang="de-DE">
                <a:latin typeface="Georgia"/>
              </a:rPr>
              <a:t> </a:t>
            </a:r>
            <a:r>
              <a:rPr lang="de-DE" err="1">
                <a:latin typeface="Georgia"/>
              </a:rPr>
              <a:t>your</a:t>
            </a:r>
            <a:r>
              <a:rPr lang="de-DE">
                <a:latin typeface="Georgia"/>
              </a:rPr>
              <a:t> </a:t>
            </a:r>
            <a:r>
              <a:rPr lang="de-DE" err="1">
                <a:latin typeface="Georgia"/>
              </a:rPr>
              <a:t>constructive</a:t>
            </a:r>
            <a:r>
              <a:rPr lang="de-DE">
                <a:latin typeface="Georgia"/>
              </a:rPr>
              <a:t> </a:t>
            </a:r>
            <a:r>
              <a:rPr lang="de-DE" err="1">
                <a:latin typeface="Georgia"/>
              </a:rPr>
              <a:t>story</a:t>
            </a:r>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a:xfrm>
            <a:off x="720725" y="2880000"/>
            <a:ext cx="18274340" cy="9302168"/>
          </a:xfrm>
        </p:spPr>
        <p:txBody>
          <a:bodyPr vert="horz" lIns="91440" tIns="45720" rIns="91440" bIns="45720" rtlCol="0" anchor="t">
            <a:normAutofit fontScale="25000" lnSpcReduction="20000"/>
          </a:bodyPr>
          <a:lstStyle/>
          <a:p>
            <a:pPr>
              <a:spcBef>
                <a:spcPts val="0"/>
              </a:spcBef>
            </a:pPr>
            <a:r>
              <a:rPr lang="de-DE" sz="24000" b="1" i="0" u="none" strike="noStrike" dirty="0" err="1">
                <a:effectLst/>
                <a:latin typeface="Arial"/>
                <a:ea typeface="DW Noto Sans"/>
                <a:cs typeface="Arial"/>
              </a:rPr>
              <a:t>S</a:t>
            </a:r>
            <a:r>
              <a:rPr lang="de-DE" sz="14800" b="1" i="0" u="none" strike="noStrike" dirty="0" err="1">
                <a:effectLst/>
                <a:latin typeface="Arial"/>
                <a:ea typeface="DW Noto Sans"/>
                <a:cs typeface="Arial"/>
              </a:rPr>
              <a:t>trengths</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What</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is</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good</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about</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your</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story</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What</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is</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convincing</a:t>
            </a:r>
            <a:r>
              <a:rPr lang="de-DE" sz="14800" b="0" i="0" u="none" strike="noStrike" dirty="0">
                <a:effectLst/>
                <a:latin typeface="Arial"/>
                <a:ea typeface="DW Noto Sans"/>
                <a:cs typeface="Arial"/>
              </a:rPr>
              <a:t>? In </a:t>
            </a:r>
            <a:r>
              <a:rPr lang="de-DE" sz="14800" b="0" i="0" u="none" strike="noStrike" dirty="0" err="1">
                <a:effectLst/>
                <a:latin typeface="Arial"/>
                <a:ea typeface="DW Noto Sans"/>
                <a:cs typeface="Arial"/>
              </a:rPr>
              <a:t>what</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way</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does</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it</a:t>
            </a:r>
            <a:r>
              <a:rPr lang="de-DE" sz="14800" b="0" i="0" u="none" strike="noStrike" dirty="0">
                <a:effectLst/>
                <a:latin typeface="Arial"/>
                <a:ea typeface="DW Noto Sans"/>
                <a:cs typeface="Arial"/>
              </a:rPr>
              <a:t> </a:t>
            </a:r>
            <a:r>
              <a:rPr lang="de-DE" sz="14800" dirty="0" err="1">
                <a:latin typeface="Arial"/>
                <a:ea typeface="DW Noto Sans"/>
                <a:cs typeface="Arial"/>
              </a:rPr>
              <a:t>meet</a:t>
            </a:r>
            <a:r>
              <a:rPr lang="de-DE" sz="14800" b="0" i="0" u="none" strike="noStrike" dirty="0">
                <a:effectLst/>
                <a:latin typeface="Arial"/>
                <a:ea typeface="DW Noto Sans"/>
                <a:cs typeface="Arial"/>
              </a:rPr>
              <a:t> </a:t>
            </a:r>
            <a:r>
              <a:rPr lang="de-DE" sz="14800" dirty="0" err="1">
                <a:latin typeface="Arial"/>
                <a:ea typeface="DW Noto Sans"/>
                <a:cs typeface="Arial"/>
              </a:rPr>
              <a:t>the</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standards</a:t>
            </a:r>
            <a:r>
              <a:rPr lang="de-DE" sz="14800" dirty="0">
                <a:latin typeface="Arial"/>
                <a:ea typeface="DW Noto Sans"/>
                <a:cs typeface="Arial"/>
              </a:rPr>
              <a:t> </a:t>
            </a:r>
            <a:r>
              <a:rPr lang="de-DE" sz="14800" dirty="0" err="1">
                <a:latin typeface="Arial"/>
                <a:ea typeface="DW Noto Sans"/>
                <a:cs typeface="Arial"/>
              </a:rPr>
              <a:t>of</a:t>
            </a:r>
            <a:r>
              <a:rPr lang="de-DE" sz="14800" dirty="0">
                <a:latin typeface="Arial"/>
                <a:ea typeface="DW Noto Sans"/>
                <a:cs typeface="Arial"/>
              </a:rPr>
              <a:t> a </a:t>
            </a:r>
            <a:r>
              <a:rPr lang="de-DE" sz="14800" dirty="0" err="1">
                <a:latin typeface="Arial"/>
                <a:ea typeface="DW Noto Sans"/>
                <a:cs typeface="Arial"/>
              </a:rPr>
              <a:t>constructive</a:t>
            </a:r>
            <a:r>
              <a:rPr lang="de-DE" sz="14800" dirty="0">
                <a:latin typeface="Arial"/>
                <a:ea typeface="DW Noto Sans"/>
                <a:cs typeface="Arial"/>
              </a:rPr>
              <a:t> </a:t>
            </a:r>
            <a:r>
              <a:rPr lang="de-DE" sz="14800" dirty="0" err="1">
                <a:latin typeface="Arial"/>
                <a:ea typeface="DW Noto Sans"/>
                <a:cs typeface="Arial"/>
              </a:rPr>
              <a:t>story</a:t>
            </a:r>
            <a:r>
              <a:rPr lang="de-DE" sz="14800" b="0" i="0" u="none" strike="noStrike" dirty="0">
                <a:effectLst/>
                <a:latin typeface="Arial"/>
                <a:ea typeface="DW Noto Sans"/>
                <a:cs typeface="Arial"/>
              </a:rPr>
              <a:t>?</a:t>
            </a:r>
            <a:endParaRPr lang="de-DE" sz="14800" b="0" dirty="0">
              <a:effectLst/>
              <a:latin typeface="Arial"/>
              <a:ea typeface="DW Noto Sans"/>
              <a:cs typeface="Arial"/>
            </a:endParaRPr>
          </a:p>
          <a:p>
            <a:pPr>
              <a:spcBef>
                <a:spcPts val="0"/>
              </a:spcBef>
            </a:pPr>
            <a:r>
              <a:rPr lang="de-DE" sz="24000" b="1" i="0" u="none" strike="noStrike" dirty="0" err="1">
                <a:effectLst/>
                <a:latin typeface="Arial"/>
                <a:ea typeface="DW Noto Sans"/>
                <a:cs typeface="Arial"/>
              </a:rPr>
              <a:t>W</a:t>
            </a:r>
            <a:r>
              <a:rPr lang="de-DE" sz="14800" b="1" i="0" u="none" strike="noStrike" dirty="0" err="1">
                <a:effectLst/>
                <a:latin typeface="Arial"/>
                <a:ea typeface="DW Noto Sans"/>
                <a:cs typeface="Arial"/>
              </a:rPr>
              <a:t>eaknesses</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What</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is</a:t>
            </a:r>
            <a:r>
              <a:rPr lang="de-DE" sz="14800" b="0" i="0" u="none" strike="noStrike" dirty="0">
                <a:effectLst/>
                <a:latin typeface="Arial"/>
                <a:ea typeface="DW Noto Sans"/>
                <a:cs typeface="Arial"/>
              </a:rPr>
              <a:t> not </a:t>
            </a:r>
            <a:r>
              <a:rPr lang="de-DE" sz="14800" b="0" i="0" u="none" strike="noStrike" dirty="0" err="1">
                <a:effectLst/>
                <a:latin typeface="Arial"/>
                <a:ea typeface="DW Noto Sans"/>
                <a:cs typeface="Arial"/>
              </a:rPr>
              <a:t>good</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about</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your</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story</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Where</a:t>
            </a:r>
            <a:r>
              <a:rPr lang="de-DE" sz="14800" b="0" i="0" u="none" strike="noStrike" dirty="0">
                <a:effectLst/>
                <a:latin typeface="Arial"/>
                <a:ea typeface="DW Noto Sans"/>
                <a:cs typeface="Arial"/>
              </a:rPr>
              <a:t> do </a:t>
            </a:r>
            <a:r>
              <a:rPr lang="de-DE" sz="14800" b="0" i="0" u="none" strike="noStrike" dirty="0" err="1">
                <a:effectLst/>
                <a:latin typeface="Arial"/>
                <a:ea typeface="DW Noto Sans"/>
                <a:cs typeface="Arial"/>
              </a:rPr>
              <a:t>you</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need</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to</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improve</a:t>
            </a:r>
            <a:r>
              <a:rPr lang="de-DE" sz="14800" b="0" i="0" u="none" strike="noStrike" dirty="0">
                <a:effectLst/>
                <a:latin typeface="Arial"/>
                <a:ea typeface="DW Noto Sans"/>
                <a:cs typeface="Arial"/>
              </a:rPr>
              <a:t>? In </a:t>
            </a:r>
            <a:r>
              <a:rPr lang="de-DE" sz="14800" b="0" i="0" u="none" strike="noStrike" dirty="0" err="1">
                <a:effectLst/>
                <a:latin typeface="Arial"/>
                <a:ea typeface="DW Noto Sans"/>
                <a:cs typeface="Arial"/>
              </a:rPr>
              <a:t>what</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way</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does</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it</a:t>
            </a:r>
            <a:r>
              <a:rPr lang="de-DE" sz="14800" b="0" i="0" u="none" strike="noStrike" dirty="0">
                <a:effectLst/>
                <a:latin typeface="Arial"/>
                <a:ea typeface="DW Noto Sans"/>
                <a:cs typeface="Arial"/>
              </a:rPr>
              <a:t> not (</a:t>
            </a:r>
            <a:r>
              <a:rPr lang="de-DE" sz="14800" b="0" i="0" u="none" strike="noStrike" dirty="0" err="1">
                <a:effectLst/>
                <a:latin typeface="Arial"/>
                <a:ea typeface="DW Noto Sans"/>
                <a:cs typeface="Arial"/>
              </a:rPr>
              <a:t>yet</a:t>
            </a:r>
            <a:r>
              <a:rPr lang="de-DE" sz="14800" b="0" i="0" u="none" strike="noStrike" dirty="0">
                <a:effectLst/>
                <a:latin typeface="Arial"/>
                <a:ea typeface="DW Noto Sans"/>
                <a:cs typeface="Arial"/>
              </a:rPr>
              <a:t>) </a:t>
            </a:r>
            <a:r>
              <a:rPr lang="de-DE" sz="14800" dirty="0" err="1">
                <a:latin typeface="Arial"/>
                <a:ea typeface="DW Noto Sans"/>
                <a:cs typeface="Arial"/>
              </a:rPr>
              <a:t>meet</a:t>
            </a:r>
            <a:r>
              <a:rPr lang="de-DE" sz="14800" dirty="0">
                <a:latin typeface="Arial"/>
                <a:ea typeface="DW Noto Sans"/>
                <a:cs typeface="Arial"/>
              </a:rPr>
              <a:t> </a:t>
            </a:r>
            <a:r>
              <a:rPr lang="de-DE" sz="14800" dirty="0" err="1">
                <a:latin typeface="Arial"/>
                <a:ea typeface="DW Noto Sans"/>
                <a:cs typeface="Arial"/>
              </a:rPr>
              <a:t>the</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standards</a:t>
            </a:r>
            <a:r>
              <a:rPr lang="de-DE" sz="14800" dirty="0">
                <a:latin typeface="Arial"/>
                <a:ea typeface="DW Noto Sans"/>
                <a:cs typeface="Arial"/>
              </a:rPr>
              <a:t> </a:t>
            </a:r>
            <a:r>
              <a:rPr lang="de-DE" sz="14800" dirty="0" err="1">
                <a:latin typeface="Arial"/>
                <a:ea typeface="DW Noto Sans"/>
                <a:cs typeface="Arial"/>
              </a:rPr>
              <a:t>of</a:t>
            </a:r>
            <a:r>
              <a:rPr lang="de-DE" sz="14800" dirty="0">
                <a:latin typeface="Arial"/>
                <a:ea typeface="DW Noto Sans"/>
                <a:cs typeface="Arial"/>
              </a:rPr>
              <a:t> a </a:t>
            </a:r>
            <a:r>
              <a:rPr lang="de-DE" sz="14800" dirty="0" err="1">
                <a:latin typeface="Arial"/>
                <a:ea typeface="DW Noto Sans"/>
                <a:cs typeface="Arial"/>
              </a:rPr>
              <a:t>constructive</a:t>
            </a:r>
            <a:r>
              <a:rPr lang="de-DE" sz="14800" dirty="0">
                <a:latin typeface="Arial"/>
                <a:ea typeface="DW Noto Sans"/>
                <a:cs typeface="Arial"/>
              </a:rPr>
              <a:t> </a:t>
            </a:r>
            <a:r>
              <a:rPr lang="de-DE" sz="14800" dirty="0" err="1">
                <a:latin typeface="Arial"/>
                <a:ea typeface="DW Noto Sans"/>
                <a:cs typeface="Arial"/>
              </a:rPr>
              <a:t>story</a:t>
            </a:r>
            <a:r>
              <a:rPr lang="de-DE" sz="14800" b="0" i="0" u="none" strike="noStrike" dirty="0">
                <a:effectLst/>
                <a:latin typeface="Arial"/>
                <a:ea typeface="DW Noto Sans"/>
                <a:cs typeface="Arial"/>
              </a:rPr>
              <a:t>?</a:t>
            </a:r>
            <a:endParaRPr lang="de-DE" sz="14800" b="0" dirty="0">
              <a:effectLst/>
              <a:latin typeface="Arial"/>
              <a:ea typeface="DW Noto Sans"/>
              <a:cs typeface="Arial"/>
            </a:endParaRPr>
          </a:p>
          <a:p>
            <a:pPr rtl="0">
              <a:spcBef>
                <a:spcPts val="0"/>
              </a:spcBef>
              <a:spcAft>
                <a:spcPts val="0"/>
              </a:spcAft>
            </a:pPr>
            <a:r>
              <a:rPr lang="de-DE" sz="24000" b="1" i="0" u="none" strike="noStrike" dirty="0" err="1">
                <a:effectLst/>
                <a:latin typeface="Arial"/>
                <a:ea typeface="DW Noto Sans"/>
                <a:cs typeface="Arial"/>
              </a:rPr>
              <a:t>O</a:t>
            </a:r>
            <a:r>
              <a:rPr lang="de-DE" sz="14800" b="1" i="0" u="none" strike="noStrike" dirty="0" err="1">
                <a:effectLst/>
                <a:latin typeface="Arial"/>
                <a:ea typeface="DW Noto Sans"/>
                <a:cs typeface="Arial"/>
              </a:rPr>
              <a:t>pportunities</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Where</a:t>
            </a:r>
            <a:r>
              <a:rPr lang="de-DE" sz="14800" b="0" i="0" u="none" strike="noStrike" dirty="0">
                <a:effectLst/>
                <a:latin typeface="Arial"/>
                <a:ea typeface="DW Noto Sans"/>
                <a:cs typeface="Arial"/>
              </a:rPr>
              <a:t> do </a:t>
            </a:r>
            <a:r>
              <a:rPr lang="de-DE" sz="14800" b="0" i="0" u="none" strike="noStrike" dirty="0" err="1">
                <a:effectLst/>
                <a:latin typeface="Arial"/>
                <a:ea typeface="DW Noto Sans"/>
                <a:cs typeface="Arial"/>
              </a:rPr>
              <a:t>you</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see</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opportunities</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to</a:t>
            </a:r>
            <a:r>
              <a:rPr lang="de-DE" sz="14800" b="0" i="0" u="none" strike="noStrike" dirty="0">
                <a:effectLst/>
                <a:latin typeface="Arial"/>
                <a:ea typeface="DW Noto Sans"/>
                <a:cs typeface="Arial"/>
              </a:rPr>
              <a:t> bring </a:t>
            </a:r>
            <a:r>
              <a:rPr lang="de-DE" sz="14800" b="0" i="0" u="none" strike="noStrike" dirty="0" err="1">
                <a:effectLst/>
                <a:latin typeface="Arial"/>
                <a:ea typeface="DW Noto Sans"/>
                <a:cs typeface="Arial"/>
              </a:rPr>
              <a:t>about</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the</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goals</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you</a:t>
            </a:r>
            <a:r>
              <a:rPr lang="de-DE" sz="14800" b="0" i="0" u="none" strike="noStrike" dirty="0">
                <a:effectLst/>
                <a:latin typeface="Arial"/>
                <a:ea typeface="DW Noto Sans"/>
                <a:cs typeface="Arial"/>
              </a:rPr>
              <a:t> link </a:t>
            </a:r>
            <a:r>
              <a:rPr lang="de-DE" sz="14800" b="0" i="0" u="none" strike="noStrike" dirty="0" err="1">
                <a:effectLst/>
                <a:latin typeface="Arial"/>
                <a:ea typeface="DW Noto Sans"/>
                <a:cs typeface="Arial"/>
              </a:rPr>
              <a:t>with</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this</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story</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For</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the</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community</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concerned</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For</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the</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solutions</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it</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represents</a:t>
            </a:r>
            <a:r>
              <a:rPr lang="de-DE" sz="14800" b="0" i="0" u="none" strike="noStrike" dirty="0">
                <a:effectLst/>
                <a:latin typeface="Arial"/>
                <a:ea typeface="DW Noto Sans"/>
                <a:cs typeface="Arial"/>
              </a:rPr>
              <a:t>?</a:t>
            </a:r>
            <a:endParaRPr lang="de-DE" sz="14800" b="0" dirty="0">
              <a:effectLst/>
              <a:latin typeface="Arial"/>
              <a:ea typeface="DW Noto Sans"/>
              <a:cs typeface="Arial"/>
            </a:endParaRPr>
          </a:p>
          <a:p>
            <a:pPr rtl="0">
              <a:spcBef>
                <a:spcPts val="0"/>
              </a:spcBef>
              <a:spcAft>
                <a:spcPts val="0"/>
              </a:spcAft>
            </a:pPr>
            <a:r>
              <a:rPr lang="de-DE" sz="24000" b="1" i="0" u="none" strike="noStrike" dirty="0" err="1">
                <a:effectLst/>
                <a:latin typeface="Arial"/>
                <a:ea typeface="DW Noto Sans"/>
                <a:cs typeface="Arial"/>
              </a:rPr>
              <a:t>T</a:t>
            </a:r>
            <a:r>
              <a:rPr lang="de-DE" sz="14800" b="1" i="0" u="none" strike="noStrike" dirty="0" err="1">
                <a:effectLst/>
                <a:latin typeface="Arial"/>
                <a:ea typeface="DW Noto Sans"/>
                <a:cs typeface="Arial"/>
              </a:rPr>
              <a:t>hreats</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What</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obstacles</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does</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the</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story</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face</a:t>
            </a:r>
            <a:r>
              <a:rPr lang="de-DE" sz="14800" b="0" i="0" u="none" strike="noStrike" dirty="0">
                <a:effectLst/>
                <a:latin typeface="Arial"/>
                <a:ea typeface="DW Noto Sans"/>
                <a:cs typeface="Arial"/>
              </a:rPr>
              <a:t>? Are </a:t>
            </a:r>
            <a:r>
              <a:rPr lang="de-DE" sz="14800" b="0" i="0" u="none" strike="noStrike" dirty="0" err="1">
                <a:effectLst/>
                <a:latin typeface="Arial"/>
                <a:ea typeface="DW Noto Sans"/>
                <a:cs typeface="Arial"/>
              </a:rPr>
              <a:t>there</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reasons</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it</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could</a:t>
            </a:r>
            <a:r>
              <a:rPr lang="de-DE" sz="14800" b="0" i="0" u="none" strike="noStrike" dirty="0">
                <a:effectLst/>
                <a:latin typeface="Arial"/>
                <a:ea typeface="DW Noto Sans"/>
                <a:cs typeface="Arial"/>
              </a:rPr>
              <a:t> not </a:t>
            </a:r>
            <a:r>
              <a:rPr lang="de-DE" sz="14800" b="0" i="0" u="none" strike="noStrike" dirty="0" err="1">
                <a:effectLst/>
                <a:latin typeface="Arial"/>
                <a:ea typeface="DW Noto Sans"/>
                <a:cs typeface="Arial"/>
              </a:rPr>
              <a:t>be</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published</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Or</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be</a:t>
            </a:r>
            <a:r>
              <a:rPr lang="de-DE" sz="14800" b="0" i="0" u="none" strike="noStrike" dirty="0">
                <a:effectLst/>
                <a:latin typeface="Arial"/>
                <a:ea typeface="DW Noto Sans"/>
                <a:cs typeface="Arial"/>
              </a:rPr>
              <a:t> </a:t>
            </a:r>
            <a:r>
              <a:rPr lang="de-DE" sz="14800" b="0" i="0" u="none" strike="noStrike" dirty="0" err="1">
                <a:effectLst/>
                <a:latin typeface="Arial"/>
                <a:ea typeface="DW Noto Sans"/>
                <a:cs typeface="Arial"/>
              </a:rPr>
              <a:t>altered</a:t>
            </a:r>
            <a:r>
              <a:rPr lang="de-DE" sz="14800" b="0" i="0" u="none" strike="noStrike" dirty="0">
                <a:effectLst/>
                <a:latin typeface="Arial"/>
                <a:ea typeface="DW Noto Sans"/>
                <a:cs typeface="Arial"/>
              </a:rPr>
              <a:t>?</a:t>
            </a:r>
            <a:endParaRPr lang="de-DE" sz="14800" b="0" dirty="0">
              <a:effectLst/>
              <a:latin typeface="Arial"/>
              <a:ea typeface="DW Noto Sans"/>
              <a:cs typeface="Arial"/>
            </a:endParaRPr>
          </a:p>
          <a:p>
            <a:br>
              <a:rPr lang="de-DE" dirty="0"/>
            </a:b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pPr marL="1599565" lvl="1"/>
            <a:endParaRPr lang="de-DE" dirty="0">
              <a:latin typeface="Arial" panose="020B0604020202020204" pitchFamily="34" charset="0"/>
              <a:cs typeface="Arial" panose="020B0604020202020204" pitchFamily="34" charset="0"/>
            </a:endParaRPr>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D47B46D6-192D-49DF-9F15-7201210807F5}" type="datetime4">
              <a:rPr lang="en-US" sz="2400" smtClean="0">
                <a:latin typeface="Arial" panose="020B0604020202020204" pitchFamily="34" charset="0"/>
                <a:ea typeface="DW Noto Sans" panose="020B0502040504020204" pitchFamily="34" charset="0"/>
                <a:cs typeface="Arial" panose="020B0604020202020204" pitchFamily="34" charset="0"/>
              </a:rPr>
              <a:t>April 16, 2023</a:t>
            </a:fld>
            <a:endParaRPr lang="de-DE" sz="2400">
              <a:latin typeface="Arial" panose="020B0604020202020204" pitchFamily="34" charset="0"/>
              <a:ea typeface="DW Noto Sans" panose="020B0502040504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25BAD5C1-76DA-61A9-2270-3C058590C2E3}"/>
              </a:ext>
            </a:extLst>
          </p:cNvPr>
          <p:cNvSpPr>
            <a:spLocks noGrp="1"/>
          </p:cNvSpPr>
          <p:nvPr>
            <p:ph type="ftr" sz="quarter" idx="14"/>
          </p:nvPr>
        </p:nvSpPr>
        <p:spPr>
          <a:xfrm>
            <a:off x="1457419" y="12867669"/>
            <a:ext cx="14266591" cy="575282"/>
          </a:xfrm>
        </p:spPr>
        <p:txBody>
          <a:bodyPr/>
          <a:lstStyle/>
          <a:p>
            <a:r>
              <a:rPr lang="en-US"/>
              <a:t>Constructive Journalism – Finding your market | DW Akademie | MDEV</a:t>
            </a:r>
            <a:endParaRPr lang="de-DE"/>
          </a:p>
        </p:txBody>
      </p:sp>
    </p:spTree>
    <p:extLst>
      <p:ext uri="{BB962C8B-B14F-4D97-AF65-F5344CB8AC3E}">
        <p14:creationId xmlns:p14="http://schemas.microsoft.com/office/powerpoint/2010/main" val="4112088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normAutofit/>
          </a:bodyPr>
          <a:lstStyle/>
          <a:p>
            <a:r>
              <a:rPr lang="de-DE">
                <a:latin typeface="Georgia"/>
              </a:rPr>
              <a:t>Best </a:t>
            </a:r>
            <a:r>
              <a:rPr lang="de-DE" err="1">
                <a:latin typeface="Georgia"/>
              </a:rPr>
              <a:t>practices</a:t>
            </a:r>
            <a:r>
              <a:rPr lang="de-DE">
                <a:latin typeface="Georgia"/>
              </a:rPr>
              <a:t> </a:t>
            </a:r>
            <a:r>
              <a:rPr lang="de-DE" err="1">
                <a:latin typeface="Georgia"/>
              </a:rPr>
              <a:t>for</a:t>
            </a:r>
            <a:r>
              <a:rPr lang="de-DE">
                <a:latin typeface="Georgia"/>
              </a:rPr>
              <a:t> </a:t>
            </a:r>
            <a:r>
              <a:rPr lang="de-DE" err="1">
                <a:latin typeface="Georgia"/>
              </a:rPr>
              <a:t>pitching</a:t>
            </a:r>
            <a:endParaRPr lang="de-DE">
              <a:latin typeface="Georgia"/>
            </a:endParaRPr>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a:xfrm>
            <a:off x="3647394" y="2570267"/>
            <a:ext cx="16177323" cy="8985484"/>
          </a:xfrm>
        </p:spPr>
        <p:txBody>
          <a:bodyPr vert="horz" lIns="91440" tIns="45720" rIns="91440" bIns="45720" rtlCol="0" anchor="t">
            <a:noAutofit/>
          </a:bodyPr>
          <a:lstStyle/>
          <a:p>
            <a:pPr rtl="0" fontAlgn="base">
              <a:spcBef>
                <a:spcPts val="0"/>
              </a:spcBef>
              <a:spcAft>
                <a:spcPts val="0"/>
              </a:spcAft>
              <a:buFont typeface="Arial" panose="020B0604020202020204" pitchFamily="34" charset="0"/>
              <a:buChar char="•"/>
            </a:pPr>
            <a:r>
              <a:rPr lang="de-DE" sz="4000" b="0" i="0" u="none" strike="noStrike" dirty="0" err="1">
                <a:effectLst/>
                <a:latin typeface="Arial"/>
                <a:ea typeface="DW Noto Sans"/>
                <a:cs typeface="Arial"/>
              </a:rPr>
              <a:t>Know</a:t>
            </a:r>
            <a:r>
              <a:rPr lang="de-DE" sz="4000" b="0" i="0" u="none" strike="noStrike" dirty="0">
                <a:effectLst/>
                <a:latin typeface="Arial"/>
                <a:ea typeface="DW Noto Sans"/>
                <a:cs typeface="Arial"/>
              </a:rPr>
              <a:t> </a:t>
            </a:r>
            <a:r>
              <a:rPr lang="de-DE" sz="4000" b="0" i="0" u="none" strike="noStrike" dirty="0" err="1">
                <a:effectLst/>
                <a:latin typeface="Arial"/>
                <a:ea typeface="DW Noto Sans"/>
                <a:cs typeface="Arial"/>
              </a:rPr>
              <a:t>your</a:t>
            </a:r>
            <a:r>
              <a:rPr lang="de-DE" sz="4000" b="0" i="0" u="none" strike="noStrike" dirty="0">
                <a:effectLst/>
                <a:latin typeface="Arial"/>
                <a:ea typeface="DW Noto Sans"/>
                <a:cs typeface="Arial"/>
              </a:rPr>
              <a:t> </a:t>
            </a:r>
            <a:r>
              <a:rPr lang="de-DE" sz="4000" b="0" i="0" u="none" strike="noStrike" dirty="0" err="1">
                <a:effectLst/>
                <a:latin typeface="Arial"/>
                <a:ea typeface="DW Noto Sans"/>
                <a:cs typeface="Arial"/>
              </a:rPr>
              <a:t>story</a:t>
            </a:r>
            <a:r>
              <a:rPr lang="de-DE" sz="4000" b="0" i="0" u="none" strike="noStrike" dirty="0">
                <a:effectLst/>
                <a:latin typeface="Arial"/>
                <a:ea typeface="DW Noto Sans"/>
                <a:cs typeface="Arial"/>
              </a:rPr>
              <a:t> </a:t>
            </a:r>
            <a:r>
              <a:rPr lang="de-DE" sz="4000" b="0" i="0" u="none" strike="noStrike" dirty="0" err="1">
                <a:effectLst/>
                <a:latin typeface="Arial"/>
                <a:ea typeface="DW Noto Sans"/>
                <a:cs typeface="Arial"/>
              </a:rPr>
              <a:t>well</a:t>
            </a:r>
            <a:r>
              <a:rPr lang="de-DE" sz="4000" b="0" i="0" u="none" strike="noStrike" dirty="0">
                <a:effectLst/>
                <a:latin typeface="Arial"/>
                <a:ea typeface="DW Noto Sans"/>
                <a:cs typeface="Arial"/>
              </a:rPr>
              <a:t> </a:t>
            </a:r>
            <a:r>
              <a:rPr lang="de-DE" sz="4000" b="0" i="0" u="none" strike="noStrike" dirty="0" err="1">
                <a:effectLst/>
                <a:latin typeface="Arial"/>
                <a:ea typeface="DW Noto Sans"/>
                <a:cs typeface="Arial"/>
              </a:rPr>
              <a:t>before</a:t>
            </a:r>
            <a:r>
              <a:rPr lang="de-DE" sz="4000" b="0" i="0" u="none" strike="noStrike" dirty="0">
                <a:effectLst/>
                <a:latin typeface="Arial"/>
                <a:ea typeface="DW Noto Sans"/>
                <a:cs typeface="Arial"/>
              </a:rPr>
              <a:t> </a:t>
            </a:r>
            <a:r>
              <a:rPr lang="de-DE" sz="4000" b="0" i="0" u="none" strike="noStrike" dirty="0" err="1">
                <a:effectLst/>
                <a:latin typeface="Arial"/>
                <a:ea typeface="DW Noto Sans"/>
                <a:cs typeface="Arial"/>
              </a:rPr>
              <a:t>pitching</a:t>
            </a:r>
            <a:r>
              <a:rPr lang="de-DE" sz="4000" b="0" i="0" u="none" strike="noStrike" dirty="0">
                <a:effectLst/>
                <a:latin typeface="Arial"/>
                <a:ea typeface="DW Noto Sans"/>
                <a:cs typeface="Arial"/>
              </a:rPr>
              <a:t> it. </a:t>
            </a:r>
          </a:p>
          <a:p>
            <a:pPr rtl="0" fontAlgn="base">
              <a:spcBef>
                <a:spcPts val="0"/>
              </a:spcBef>
              <a:spcAft>
                <a:spcPts val="0"/>
              </a:spcAft>
              <a:buFont typeface="Arial" panose="020B0604020202020204" pitchFamily="34" charset="0"/>
              <a:buChar char="•"/>
            </a:pPr>
            <a:r>
              <a:rPr lang="de-DE" sz="4000" b="0" i="0" u="none" strike="noStrike" dirty="0" err="1">
                <a:effectLst/>
                <a:latin typeface="Arial" panose="020B0604020202020204" pitchFamily="34" charset="0"/>
                <a:cs typeface="Arial" panose="020B0604020202020204" pitchFamily="34" charset="0"/>
              </a:rPr>
              <a:t>Know</a:t>
            </a:r>
            <a:r>
              <a:rPr lang="de-DE" sz="4000" b="0" i="0" u="none" strike="noStrike" dirty="0">
                <a:effectLst/>
                <a:latin typeface="Arial" panose="020B0604020202020204" pitchFamily="34" charset="0"/>
                <a:cs typeface="Arial" panose="020B0604020202020204" pitchFamily="34" charset="0"/>
              </a:rPr>
              <a:t> </a:t>
            </a:r>
            <a:r>
              <a:rPr lang="de-DE" sz="4000" b="0" i="0" u="none" strike="noStrike" dirty="0" err="1">
                <a:effectLst/>
                <a:latin typeface="Arial" panose="020B0604020202020204" pitchFamily="34" charset="0"/>
                <a:cs typeface="Arial" panose="020B0604020202020204" pitchFamily="34" charset="0"/>
              </a:rPr>
              <a:t>who</a:t>
            </a:r>
            <a:r>
              <a:rPr lang="de-DE" sz="4000" b="0" i="0" u="none" strike="noStrike" dirty="0">
                <a:effectLst/>
                <a:latin typeface="Arial" panose="020B0604020202020204" pitchFamily="34" charset="0"/>
                <a:cs typeface="Arial" panose="020B0604020202020204" pitchFamily="34" charset="0"/>
              </a:rPr>
              <a:t> </a:t>
            </a:r>
            <a:r>
              <a:rPr lang="de-DE" sz="4000" b="0" i="0" u="none" strike="noStrike" dirty="0" err="1">
                <a:effectLst/>
                <a:latin typeface="Arial" panose="020B0604020202020204" pitchFamily="34" charset="0"/>
                <a:cs typeface="Arial" panose="020B0604020202020204" pitchFamily="34" charset="0"/>
              </a:rPr>
              <a:t>you</a:t>
            </a:r>
            <a:r>
              <a:rPr lang="de-DE" sz="4000" b="0" i="0" u="none" strike="noStrike" dirty="0">
                <a:effectLst/>
                <a:latin typeface="Arial" panose="020B0604020202020204" pitchFamily="34" charset="0"/>
                <a:cs typeface="Arial" panose="020B0604020202020204" pitchFamily="34" charset="0"/>
              </a:rPr>
              <a:t> will </a:t>
            </a:r>
            <a:r>
              <a:rPr lang="de-DE" sz="4000" b="0" i="0" u="none" strike="noStrike" dirty="0" err="1">
                <a:effectLst/>
                <a:latin typeface="Arial" panose="020B0604020202020204" pitchFamily="34" charset="0"/>
                <a:cs typeface="Arial" panose="020B0604020202020204" pitchFamily="34" charset="0"/>
              </a:rPr>
              <a:t>be</a:t>
            </a:r>
            <a:r>
              <a:rPr lang="de-DE" sz="4000" b="0" i="0" u="none" strike="noStrike" dirty="0">
                <a:effectLst/>
                <a:latin typeface="Arial" panose="020B0604020202020204" pitchFamily="34" charset="0"/>
                <a:cs typeface="Arial" panose="020B0604020202020204" pitchFamily="34" charset="0"/>
              </a:rPr>
              <a:t> </a:t>
            </a:r>
            <a:r>
              <a:rPr lang="de-DE" sz="4000" b="0" i="0" u="none" strike="noStrike" dirty="0" err="1">
                <a:effectLst/>
                <a:latin typeface="Arial" panose="020B0604020202020204" pitchFamily="34" charset="0"/>
                <a:cs typeface="Arial" panose="020B0604020202020204" pitchFamily="34" charset="0"/>
              </a:rPr>
              <a:t>pitching</a:t>
            </a:r>
            <a:r>
              <a:rPr lang="de-DE" sz="4000" b="0" i="0" u="none" strike="noStrike" dirty="0">
                <a:effectLst/>
                <a:latin typeface="Arial" panose="020B0604020202020204" pitchFamily="34" charset="0"/>
                <a:cs typeface="Arial" panose="020B0604020202020204" pitchFamily="34" charset="0"/>
              </a:rPr>
              <a:t> </a:t>
            </a:r>
            <a:r>
              <a:rPr lang="de-DE" sz="4000" b="0" i="0" u="none" strike="noStrike" dirty="0" err="1">
                <a:effectLst/>
                <a:latin typeface="Arial" panose="020B0604020202020204" pitchFamily="34" charset="0"/>
                <a:cs typeface="Arial" panose="020B0604020202020204" pitchFamily="34" charset="0"/>
              </a:rPr>
              <a:t>it</a:t>
            </a:r>
            <a:r>
              <a:rPr lang="de-DE" sz="4000" b="0" i="0" u="none" strike="noStrike" dirty="0">
                <a:effectLst/>
                <a:latin typeface="Arial" panose="020B0604020202020204" pitchFamily="34" charset="0"/>
                <a:cs typeface="Arial" panose="020B0604020202020204" pitchFamily="34" charset="0"/>
              </a:rPr>
              <a:t> </a:t>
            </a:r>
            <a:r>
              <a:rPr lang="de-DE" sz="4000" b="0" i="0" u="none" strike="noStrike" dirty="0" err="1">
                <a:effectLst/>
                <a:latin typeface="Arial" panose="020B0604020202020204" pitchFamily="34" charset="0"/>
                <a:cs typeface="Arial" panose="020B0604020202020204" pitchFamily="34" charset="0"/>
              </a:rPr>
              <a:t>to</a:t>
            </a:r>
            <a:r>
              <a:rPr lang="de-DE" sz="4000" b="0" i="0" u="none" strike="noStrike" dirty="0">
                <a:effectLst/>
                <a:latin typeface="Arial" panose="020B0604020202020204" pitchFamily="34" charset="0"/>
                <a:cs typeface="Arial" panose="020B0604020202020204" pitchFamily="34" charset="0"/>
              </a:rPr>
              <a:t>. </a:t>
            </a:r>
          </a:p>
          <a:p>
            <a:pPr rtl="0" fontAlgn="base">
              <a:spcBef>
                <a:spcPts val="0"/>
              </a:spcBef>
              <a:spcAft>
                <a:spcPts val="0"/>
              </a:spcAft>
              <a:buFont typeface="Arial" panose="020B0604020202020204" pitchFamily="34" charset="0"/>
              <a:buChar char="•"/>
            </a:pPr>
            <a:r>
              <a:rPr lang="de-DE" sz="4000" b="0" i="0" u="none" strike="noStrike" dirty="0" err="1">
                <a:effectLst/>
                <a:latin typeface="Arial"/>
                <a:ea typeface="DW Noto Sans"/>
                <a:cs typeface="Arial"/>
              </a:rPr>
              <a:t>Know</a:t>
            </a:r>
            <a:r>
              <a:rPr lang="de-DE" sz="4000" b="0" i="0" u="none" strike="noStrike" dirty="0">
                <a:effectLst/>
                <a:latin typeface="Arial"/>
                <a:ea typeface="DW Noto Sans"/>
                <a:cs typeface="Arial"/>
              </a:rPr>
              <a:t> </a:t>
            </a:r>
            <a:r>
              <a:rPr lang="de-DE" sz="4000" b="0" i="0" u="none" strike="noStrike" dirty="0" err="1">
                <a:effectLst/>
                <a:latin typeface="Arial"/>
                <a:ea typeface="DW Noto Sans"/>
                <a:cs typeface="Arial"/>
              </a:rPr>
              <a:t>what</a:t>
            </a:r>
            <a:r>
              <a:rPr lang="de-DE" sz="4000" b="0" i="0" u="none" strike="noStrike" dirty="0">
                <a:effectLst/>
                <a:latin typeface="Arial"/>
                <a:ea typeface="DW Noto Sans"/>
                <a:cs typeface="Arial"/>
              </a:rPr>
              <a:t> </a:t>
            </a:r>
            <a:r>
              <a:rPr lang="de-DE" sz="4000" b="0" i="0" u="none" strike="noStrike" dirty="0" err="1">
                <a:effectLst/>
                <a:latin typeface="Arial"/>
                <a:ea typeface="DW Noto Sans"/>
                <a:cs typeface="Arial"/>
              </a:rPr>
              <a:t>they’re</a:t>
            </a:r>
            <a:r>
              <a:rPr lang="de-DE" sz="4000" b="0" i="0" u="none" strike="noStrike" dirty="0">
                <a:effectLst/>
                <a:latin typeface="Arial"/>
                <a:ea typeface="DW Noto Sans"/>
                <a:cs typeface="Arial"/>
              </a:rPr>
              <a:t> </a:t>
            </a:r>
            <a:r>
              <a:rPr lang="de-DE" sz="4000" b="0" i="0" u="none" strike="noStrike" dirty="0" err="1">
                <a:effectLst/>
                <a:latin typeface="Arial"/>
                <a:ea typeface="DW Noto Sans"/>
                <a:cs typeface="Arial"/>
              </a:rPr>
              <a:t>looking</a:t>
            </a:r>
            <a:r>
              <a:rPr lang="de-DE" sz="4000" b="0" i="0" u="none" strike="noStrike" dirty="0">
                <a:effectLst/>
                <a:latin typeface="Arial"/>
                <a:ea typeface="DW Noto Sans"/>
                <a:cs typeface="Arial"/>
              </a:rPr>
              <a:t> </a:t>
            </a:r>
            <a:r>
              <a:rPr lang="de-DE" sz="4000" b="0" i="0" u="none" strike="noStrike" dirty="0" err="1">
                <a:effectLst/>
                <a:latin typeface="Arial"/>
                <a:ea typeface="DW Noto Sans"/>
                <a:cs typeface="Arial"/>
              </a:rPr>
              <a:t>for</a:t>
            </a:r>
            <a:r>
              <a:rPr lang="de-DE" sz="4000" b="0" i="0" u="none" strike="noStrike" dirty="0">
                <a:effectLst/>
                <a:latin typeface="Arial"/>
                <a:ea typeface="DW Noto Sans"/>
                <a:cs typeface="Arial"/>
              </a:rPr>
              <a:t> (</a:t>
            </a:r>
            <a:r>
              <a:rPr lang="de-DE" sz="4000" b="0" i="0" u="none" strike="noStrike" dirty="0" err="1">
                <a:effectLst/>
                <a:latin typeface="Arial"/>
                <a:ea typeface="DW Noto Sans"/>
                <a:cs typeface="Arial"/>
              </a:rPr>
              <a:t>pitching</a:t>
            </a:r>
            <a:r>
              <a:rPr lang="de-DE" sz="4000" b="0" i="0" u="none" strike="noStrike" dirty="0">
                <a:effectLst/>
                <a:latin typeface="Arial"/>
                <a:ea typeface="DW Noto Sans"/>
                <a:cs typeface="Arial"/>
              </a:rPr>
              <a:t> </a:t>
            </a:r>
            <a:r>
              <a:rPr lang="de-DE" sz="4000" b="0" i="0" u="none" strike="noStrike" dirty="0" err="1">
                <a:effectLst/>
                <a:latin typeface="Arial"/>
                <a:ea typeface="DW Noto Sans"/>
                <a:cs typeface="Arial"/>
              </a:rPr>
              <a:t>guidelines</a:t>
            </a:r>
            <a:r>
              <a:rPr lang="de-DE" sz="4000" b="0" i="0" u="none" strike="noStrike" dirty="0">
                <a:effectLst/>
                <a:latin typeface="Arial"/>
                <a:ea typeface="DW Noto Sans"/>
                <a:cs typeface="Arial"/>
              </a:rPr>
              <a:t>). </a:t>
            </a:r>
          </a:p>
          <a:p>
            <a:pPr rtl="0" fontAlgn="base">
              <a:spcBef>
                <a:spcPts val="0"/>
              </a:spcBef>
              <a:spcAft>
                <a:spcPts val="0"/>
              </a:spcAft>
              <a:buFont typeface="Arial" panose="020B0604020202020204" pitchFamily="34" charset="0"/>
              <a:buChar char="•"/>
            </a:pPr>
            <a:r>
              <a:rPr lang="de-DE" sz="4000" b="0" i="0" u="none" strike="noStrike" dirty="0" err="1">
                <a:effectLst/>
                <a:latin typeface="Arial" panose="020B0604020202020204" pitchFamily="34" charset="0"/>
                <a:cs typeface="Arial" panose="020B0604020202020204" pitchFamily="34" charset="0"/>
              </a:rPr>
              <a:t>Remain</a:t>
            </a:r>
            <a:r>
              <a:rPr lang="de-DE" sz="4000" b="0" i="0" u="none" strike="noStrike" dirty="0">
                <a:effectLst/>
                <a:latin typeface="Arial" panose="020B0604020202020204" pitchFamily="34" charset="0"/>
                <a:cs typeface="Arial" panose="020B0604020202020204" pitchFamily="34" charset="0"/>
              </a:rPr>
              <a:t> professional in all </a:t>
            </a:r>
            <a:r>
              <a:rPr lang="de-DE" sz="4000" b="0" i="0" u="none" strike="noStrike" dirty="0" err="1">
                <a:effectLst/>
                <a:latin typeface="Arial" panose="020B0604020202020204" pitchFamily="34" charset="0"/>
                <a:cs typeface="Arial" panose="020B0604020202020204" pitchFamily="34" charset="0"/>
              </a:rPr>
              <a:t>forms</a:t>
            </a:r>
            <a:r>
              <a:rPr lang="de-DE" sz="4000" b="0" i="0" u="none" strike="noStrike" dirty="0">
                <a:effectLst/>
                <a:latin typeface="Arial" panose="020B0604020202020204" pitchFamily="34" charset="0"/>
                <a:cs typeface="Arial" panose="020B0604020202020204" pitchFamily="34" charset="0"/>
              </a:rPr>
              <a:t> </a:t>
            </a:r>
            <a:r>
              <a:rPr lang="de-DE" sz="4000" b="0" i="0" u="none" strike="noStrike" dirty="0" err="1">
                <a:effectLst/>
                <a:latin typeface="Arial" panose="020B0604020202020204" pitchFamily="34" charset="0"/>
                <a:cs typeface="Arial" panose="020B0604020202020204" pitchFamily="34" charset="0"/>
              </a:rPr>
              <a:t>of</a:t>
            </a:r>
            <a:r>
              <a:rPr lang="de-DE" sz="4000" b="0" i="0" u="none" strike="noStrike" dirty="0">
                <a:effectLst/>
                <a:latin typeface="Arial" panose="020B0604020202020204" pitchFamily="34" charset="0"/>
                <a:cs typeface="Arial" panose="020B0604020202020204" pitchFamily="34" charset="0"/>
              </a:rPr>
              <a:t> </a:t>
            </a:r>
            <a:r>
              <a:rPr lang="de-DE" sz="4000" b="0" i="0" u="none" strike="noStrike" dirty="0" err="1">
                <a:effectLst/>
                <a:latin typeface="Arial" panose="020B0604020202020204" pitchFamily="34" charset="0"/>
                <a:cs typeface="Arial" panose="020B0604020202020204" pitchFamily="34" charset="0"/>
              </a:rPr>
              <a:t>communication</a:t>
            </a:r>
            <a:r>
              <a:rPr lang="de-DE" sz="4000" b="0" i="0" u="none" strike="noStrike" dirty="0">
                <a:effectLst/>
                <a:latin typeface="Arial" panose="020B0604020202020204" pitchFamily="34" charset="0"/>
                <a:cs typeface="Arial" panose="020B0604020202020204" pitchFamily="34" charset="0"/>
              </a:rPr>
              <a:t> </a:t>
            </a:r>
            <a:r>
              <a:rPr lang="de-DE" sz="4000" b="0" i="0" u="none" strike="noStrike" dirty="0" err="1">
                <a:effectLst/>
                <a:latin typeface="Arial" panose="020B0604020202020204" pitchFamily="34" charset="0"/>
                <a:cs typeface="Arial" panose="020B0604020202020204" pitchFamily="34" charset="0"/>
              </a:rPr>
              <a:t>with</a:t>
            </a:r>
            <a:r>
              <a:rPr lang="de-DE" sz="4000" b="0" i="0" u="none" strike="noStrike" dirty="0">
                <a:effectLst/>
                <a:latin typeface="Arial" panose="020B0604020202020204" pitchFamily="34" charset="0"/>
                <a:cs typeface="Arial" panose="020B0604020202020204" pitchFamily="34" charset="0"/>
              </a:rPr>
              <a:t> </a:t>
            </a:r>
            <a:r>
              <a:rPr lang="de-DE" sz="4000" b="0" i="0" u="none" strike="noStrike" dirty="0" err="1">
                <a:effectLst/>
                <a:latin typeface="Arial" panose="020B0604020202020204" pitchFamily="34" charset="0"/>
                <a:cs typeface="Arial" panose="020B0604020202020204" pitchFamily="34" charset="0"/>
              </a:rPr>
              <a:t>editors</a:t>
            </a:r>
            <a:r>
              <a:rPr lang="de-DE" sz="4000" b="0" i="0" u="none" strike="noStrike" dirty="0">
                <a:effectLst/>
                <a:latin typeface="Arial" panose="020B0604020202020204" pitchFamily="34" charset="0"/>
                <a:cs typeface="Arial" panose="020B0604020202020204" pitchFamily="34" charset="0"/>
              </a:rPr>
              <a:t>. </a:t>
            </a:r>
          </a:p>
          <a:p>
            <a:pPr fontAlgn="base">
              <a:spcBef>
                <a:spcPts val="0"/>
              </a:spcBef>
              <a:buFont typeface="Arial" panose="020B0604020202020204" pitchFamily="34" charset="0"/>
              <a:buChar char="•"/>
            </a:pPr>
            <a:r>
              <a:rPr lang="de-DE" sz="4000" b="0" i="0" u="none" strike="noStrike" dirty="0">
                <a:effectLst/>
                <a:latin typeface="Arial"/>
                <a:ea typeface="DW Noto Sans"/>
                <a:cs typeface="Arial"/>
              </a:rPr>
              <a:t>Always </a:t>
            </a:r>
            <a:r>
              <a:rPr lang="de-DE" sz="4000" b="0" i="0" u="none" strike="noStrike" dirty="0" err="1">
                <a:effectLst/>
                <a:latin typeface="Arial"/>
                <a:ea typeface="DW Noto Sans"/>
                <a:cs typeface="Arial"/>
              </a:rPr>
              <a:t>strive</a:t>
            </a:r>
            <a:r>
              <a:rPr lang="de-DE" sz="4000" b="0" i="0" u="none" strike="noStrike" dirty="0">
                <a:effectLst/>
                <a:latin typeface="Arial"/>
                <a:ea typeface="DW Noto Sans"/>
                <a:cs typeface="Arial"/>
              </a:rPr>
              <a:t> </a:t>
            </a:r>
            <a:r>
              <a:rPr lang="de-DE" sz="4000" b="0" i="0" u="none" strike="noStrike" dirty="0" err="1">
                <a:effectLst/>
                <a:latin typeface="Arial"/>
                <a:ea typeface="DW Noto Sans"/>
                <a:cs typeface="Arial"/>
              </a:rPr>
              <a:t>to</a:t>
            </a:r>
            <a:r>
              <a:rPr lang="de-DE" sz="4000" b="0" i="0" u="none" strike="noStrike" dirty="0">
                <a:effectLst/>
                <a:latin typeface="Arial"/>
                <a:ea typeface="DW Noto Sans"/>
                <a:cs typeface="Arial"/>
              </a:rPr>
              <a:t> </a:t>
            </a:r>
            <a:r>
              <a:rPr lang="de-DE" sz="4000" b="0" i="0" u="none" strike="noStrike" dirty="0" err="1">
                <a:effectLst/>
                <a:latin typeface="Arial"/>
                <a:ea typeface="DW Noto Sans"/>
                <a:cs typeface="Arial"/>
              </a:rPr>
              <a:t>produce</a:t>
            </a:r>
            <a:r>
              <a:rPr lang="de-DE" sz="4000" dirty="0">
                <a:latin typeface="Arial"/>
                <a:ea typeface="DW Noto Sans"/>
                <a:cs typeface="Arial"/>
              </a:rPr>
              <a:t> a high-quality</a:t>
            </a:r>
            <a:r>
              <a:rPr lang="de-DE" sz="4000" b="0" i="0" u="none" strike="noStrike" dirty="0">
                <a:effectLst/>
                <a:latin typeface="Arial"/>
                <a:ea typeface="DW Noto Sans"/>
                <a:cs typeface="Arial"/>
              </a:rPr>
              <a:t> </a:t>
            </a:r>
            <a:r>
              <a:rPr lang="de-DE" sz="4000" dirty="0" err="1">
                <a:latin typeface="Arial"/>
                <a:ea typeface="DW Noto Sans"/>
                <a:cs typeface="Arial"/>
              </a:rPr>
              <a:t>piece</a:t>
            </a:r>
            <a:endParaRPr lang="de-DE" sz="4000" dirty="0">
              <a:latin typeface="Arial"/>
              <a:ea typeface="DW Noto Sans"/>
              <a:cs typeface="Arial"/>
            </a:endParaRPr>
          </a:p>
          <a:p>
            <a:pPr>
              <a:spcBef>
                <a:spcPts val="0"/>
              </a:spcBef>
              <a:buFont typeface="Arial" panose="020B0604020202020204" pitchFamily="34" charset="0"/>
              <a:buChar char="•"/>
            </a:pPr>
            <a:r>
              <a:rPr lang="de-DE" sz="4000" dirty="0" err="1">
                <a:latin typeface="Arial"/>
                <a:ea typeface="DW Noto Sans"/>
                <a:cs typeface="Arial"/>
              </a:rPr>
              <a:t>Don't</a:t>
            </a:r>
            <a:r>
              <a:rPr lang="de-DE" sz="4000" dirty="0">
                <a:latin typeface="Arial"/>
                <a:ea typeface="DW Noto Sans"/>
                <a:cs typeface="Arial"/>
              </a:rPr>
              <a:t> </a:t>
            </a:r>
            <a:r>
              <a:rPr lang="de-DE" sz="4000" dirty="0" err="1">
                <a:latin typeface="Arial"/>
                <a:ea typeface="DW Noto Sans"/>
                <a:cs typeface="Arial"/>
              </a:rPr>
              <a:t>promise</a:t>
            </a:r>
            <a:r>
              <a:rPr lang="de-DE" sz="4000" dirty="0">
                <a:latin typeface="Arial"/>
                <a:ea typeface="DW Noto Sans"/>
                <a:cs typeface="Arial"/>
              </a:rPr>
              <a:t> </a:t>
            </a:r>
            <a:r>
              <a:rPr lang="de-DE" sz="4000" dirty="0" err="1">
                <a:latin typeface="Arial"/>
                <a:ea typeface="DW Noto Sans"/>
                <a:cs typeface="Arial"/>
              </a:rPr>
              <a:t>what</a:t>
            </a:r>
            <a:r>
              <a:rPr lang="de-DE" sz="4000" dirty="0">
                <a:latin typeface="Arial"/>
                <a:ea typeface="DW Noto Sans"/>
                <a:cs typeface="Arial"/>
              </a:rPr>
              <a:t> </a:t>
            </a:r>
            <a:r>
              <a:rPr lang="de-DE" sz="4000" dirty="0" err="1">
                <a:latin typeface="Arial"/>
                <a:ea typeface="DW Noto Sans"/>
                <a:cs typeface="Arial"/>
              </a:rPr>
              <a:t>you</a:t>
            </a:r>
            <a:r>
              <a:rPr lang="de-DE" sz="4000" dirty="0">
                <a:latin typeface="Arial"/>
                <a:ea typeface="DW Noto Sans"/>
                <a:cs typeface="Arial"/>
              </a:rPr>
              <a:t> </a:t>
            </a:r>
            <a:r>
              <a:rPr lang="de-DE" sz="4000" dirty="0" err="1">
                <a:latin typeface="Arial"/>
                <a:ea typeface="DW Noto Sans"/>
                <a:cs typeface="Arial"/>
              </a:rPr>
              <a:t>are</a:t>
            </a:r>
            <a:r>
              <a:rPr lang="de-DE" sz="4000" dirty="0">
                <a:latin typeface="Arial"/>
                <a:ea typeface="DW Noto Sans"/>
                <a:cs typeface="Arial"/>
              </a:rPr>
              <a:t> not 100% </a:t>
            </a:r>
            <a:r>
              <a:rPr lang="de-DE" sz="4000" dirty="0" err="1">
                <a:latin typeface="Arial"/>
                <a:ea typeface="DW Noto Sans"/>
                <a:cs typeface="Arial"/>
              </a:rPr>
              <a:t>sure</a:t>
            </a:r>
            <a:r>
              <a:rPr lang="de-DE" sz="4000" dirty="0">
                <a:latin typeface="Arial"/>
                <a:ea typeface="DW Noto Sans"/>
                <a:cs typeface="Arial"/>
              </a:rPr>
              <a:t> </a:t>
            </a:r>
            <a:r>
              <a:rPr lang="de-DE" sz="4000" dirty="0" err="1">
                <a:latin typeface="Arial"/>
                <a:ea typeface="DW Noto Sans"/>
                <a:cs typeface="Arial"/>
              </a:rPr>
              <a:t>you</a:t>
            </a:r>
            <a:r>
              <a:rPr lang="de-DE" sz="4000" dirty="0">
                <a:latin typeface="Arial"/>
                <a:ea typeface="DW Noto Sans"/>
                <a:cs typeface="Arial"/>
              </a:rPr>
              <a:t> </a:t>
            </a:r>
            <a:r>
              <a:rPr lang="de-DE" sz="4000" dirty="0" err="1">
                <a:latin typeface="Arial"/>
                <a:ea typeface="DW Noto Sans"/>
                <a:cs typeface="Arial"/>
              </a:rPr>
              <a:t>can</a:t>
            </a:r>
            <a:r>
              <a:rPr lang="de-DE" sz="4000" dirty="0">
                <a:latin typeface="Arial"/>
                <a:ea typeface="DW Noto Sans"/>
                <a:cs typeface="Arial"/>
              </a:rPr>
              <a:t> </a:t>
            </a:r>
            <a:r>
              <a:rPr lang="de-DE" sz="4000" dirty="0" err="1">
                <a:latin typeface="Arial"/>
                <a:ea typeface="DW Noto Sans"/>
                <a:cs typeface="Arial"/>
              </a:rPr>
              <a:t>deliver</a:t>
            </a:r>
            <a:endParaRPr lang="de-DE" sz="4000" dirty="0">
              <a:latin typeface="Arial"/>
              <a:ea typeface="DW Noto Sans"/>
              <a:cs typeface="Arial"/>
            </a:endParaRPr>
          </a:p>
          <a:p>
            <a:pPr marL="0" indent="0">
              <a:buNone/>
            </a:pPr>
            <a:endParaRPr lang="de-DE" sz="4000" dirty="0">
              <a:latin typeface="Arial" panose="020B0604020202020204" pitchFamily="34" charset="0"/>
              <a:cs typeface="Arial" panose="020B0604020202020204" pitchFamily="34" charset="0"/>
            </a:endParaRPr>
          </a:p>
          <a:p>
            <a:endParaRPr lang="de-DE" sz="4000" dirty="0">
              <a:latin typeface="Arial" panose="020B0604020202020204" pitchFamily="34" charset="0"/>
              <a:cs typeface="Arial" panose="020B0604020202020204" pitchFamily="34" charset="0"/>
            </a:endParaRPr>
          </a:p>
          <a:p>
            <a:pPr marL="1599565" lvl="1"/>
            <a:endParaRPr lang="de-DE" sz="4000" dirty="0">
              <a:latin typeface="Arial" panose="020B0604020202020204" pitchFamily="34" charset="0"/>
              <a:cs typeface="Arial" panose="020B0604020202020204" pitchFamily="34" charset="0"/>
            </a:endParaRPr>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B2AEDAB7-5EE4-40A9-B032-2F5EFCAD1277}" type="datetime4">
              <a:rPr lang="en-US" sz="2400" smtClean="0">
                <a:latin typeface="Arial" panose="020B0604020202020204" pitchFamily="34" charset="0"/>
                <a:ea typeface="DW Noto Sans" panose="020B0502040504020204" pitchFamily="34" charset="0"/>
                <a:cs typeface="Arial" panose="020B0604020202020204" pitchFamily="34" charset="0"/>
              </a:rPr>
              <a:t>April 16, 2023</a:t>
            </a:fld>
            <a:endParaRPr lang="de-DE" sz="2400">
              <a:latin typeface="Arial" panose="020B0604020202020204" pitchFamily="34" charset="0"/>
              <a:ea typeface="DW Noto Sans" panose="020B0502040504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25BAD5C1-76DA-61A9-2270-3C058590C2E3}"/>
              </a:ext>
            </a:extLst>
          </p:cNvPr>
          <p:cNvSpPr>
            <a:spLocks noGrp="1"/>
          </p:cNvSpPr>
          <p:nvPr>
            <p:ph type="ftr" sz="quarter" idx="14"/>
          </p:nvPr>
        </p:nvSpPr>
        <p:spPr>
          <a:xfrm>
            <a:off x="783981" y="12995999"/>
            <a:ext cx="14266591" cy="575282"/>
          </a:xfrm>
        </p:spPr>
        <p:txBody>
          <a:bodyPr/>
          <a:lstStyle/>
          <a:p>
            <a:r>
              <a:rPr lang="en-US"/>
              <a:t>Constructive Journalism – Finding your market | DW Akademie | MDEV</a:t>
            </a:r>
            <a:endParaRPr lang="de-DE"/>
          </a:p>
        </p:txBody>
      </p:sp>
    </p:spTree>
    <p:extLst>
      <p:ext uri="{BB962C8B-B14F-4D97-AF65-F5344CB8AC3E}">
        <p14:creationId xmlns:p14="http://schemas.microsoft.com/office/powerpoint/2010/main" val="1168038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normAutofit/>
          </a:bodyPr>
          <a:lstStyle/>
          <a:p>
            <a:r>
              <a:rPr lang="de-DE">
                <a:latin typeface="Georgia"/>
              </a:rPr>
              <a:t>Guidelines in </a:t>
            </a:r>
            <a:r>
              <a:rPr lang="de-DE" err="1">
                <a:latin typeface="Georgia"/>
              </a:rPr>
              <a:t>the</a:t>
            </a:r>
            <a:r>
              <a:rPr lang="de-DE">
                <a:latin typeface="Georgia"/>
              </a:rPr>
              <a:t> </a:t>
            </a:r>
            <a:r>
              <a:rPr lang="de-DE" err="1">
                <a:latin typeface="Georgia"/>
              </a:rPr>
              <a:t>long</a:t>
            </a:r>
            <a:r>
              <a:rPr lang="de-DE">
                <a:latin typeface="Georgia"/>
              </a:rPr>
              <a:t> </a:t>
            </a:r>
            <a:r>
              <a:rPr lang="de-DE" err="1">
                <a:latin typeface="Georgia"/>
              </a:rPr>
              <a:t>run</a:t>
            </a:r>
            <a:endParaRPr lang="de-DE" err="1"/>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a:xfrm>
            <a:off x="1410949" y="2629732"/>
            <a:ext cx="16177323" cy="8985484"/>
          </a:xfrm>
        </p:spPr>
        <p:txBody>
          <a:bodyPr vert="horz" lIns="91440" tIns="45720" rIns="91440" bIns="45720" rtlCol="0" anchor="t">
            <a:noAutofit/>
          </a:bodyPr>
          <a:lstStyle/>
          <a:p>
            <a:pPr rtl="0" fontAlgn="base">
              <a:spcBef>
                <a:spcPts val="0"/>
              </a:spcBef>
              <a:spcAft>
                <a:spcPts val="0"/>
              </a:spcAft>
              <a:buFont typeface="Arial" panose="020B0604020202020204" pitchFamily="34" charset="0"/>
              <a:buChar char="•"/>
            </a:pPr>
            <a:r>
              <a:rPr lang="de-DE" sz="4000" b="0" i="0" u="none" strike="noStrike" dirty="0">
                <a:effectLst/>
                <a:latin typeface="Arial" panose="020B0604020202020204" pitchFamily="34" charset="0"/>
                <a:cs typeface="Arial" panose="020B0604020202020204" pitchFamily="34" charset="0"/>
              </a:rPr>
              <a:t>Keep a </a:t>
            </a:r>
            <a:r>
              <a:rPr lang="de-DE" sz="4000" b="0" i="0" u="none" strike="noStrike" dirty="0" err="1">
                <a:effectLst/>
                <a:latin typeface="Arial" panose="020B0604020202020204" pitchFamily="34" charset="0"/>
                <a:cs typeface="Arial" panose="020B0604020202020204" pitchFamily="34" charset="0"/>
              </a:rPr>
              <a:t>record</a:t>
            </a:r>
            <a:r>
              <a:rPr lang="de-DE" sz="4000" b="0" i="0" u="none" strike="noStrike" dirty="0">
                <a:effectLst/>
                <a:latin typeface="Arial" panose="020B0604020202020204" pitchFamily="34" charset="0"/>
                <a:cs typeface="Arial" panose="020B0604020202020204" pitchFamily="34" charset="0"/>
              </a:rPr>
              <a:t> </a:t>
            </a:r>
            <a:r>
              <a:rPr lang="de-DE" sz="4000" b="0" i="0" u="none" strike="noStrike" dirty="0" err="1">
                <a:effectLst/>
                <a:latin typeface="Arial" panose="020B0604020202020204" pitchFamily="34" charset="0"/>
                <a:cs typeface="Arial" panose="020B0604020202020204" pitchFamily="34" charset="0"/>
              </a:rPr>
              <a:t>of</a:t>
            </a:r>
            <a:r>
              <a:rPr lang="de-DE" sz="4000" b="0" i="0" u="none" strike="noStrike" dirty="0">
                <a:effectLst/>
                <a:latin typeface="Arial" panose="020B0604020202020204" pitchFamily="34" charset="0"/>
                <a:cs typeface="Arial" panose="020B0604020202020204" pitchFamily="34" charset="0"/>
              </a:rPr>
              <a:t> all </a:t>
            </a:r>
            <a:r>
              <a:rPr lang="de-DE" sz="4000" b="0" i="0" u="none" strike="noStrike" dirty="0" err="1">
                <a:effectLst/>
                <a:latin typeface="Arial" panose="020B0604020202020204" pitchFamily="34" charset="0"/>
                <a:cs typeface="Arial" panose="020B0604020202020204" pitchFamily="34" charset="0"/>
              </a:rPr>
              <a:t>your</a:t>
            </a:r>
            <a:r>
              <a:rPr lang="de-DE" sz="4000" b="0" i="0" u="none" strike="noStrike" dirty="0">
                <a:effectLst/>
                <a:latin typeface="Arial" panose="020B0604020202020204" pitchFamily="34" charset="0"/>
                <a:cs typeface="Arial" panose="020B0604020202020204" pitchFamily="34" charset="0"/>
              </a:rPr>
              <a:t> </a:t>
            </a:r>
            <a:r>
              <a:rPr lang="de-DE" sz="4000" b="0" i="0" u="none" strike="noStrike" dirty="0" err="1">
                <a:effectLst/>
                <a:latin typeface="Arial" panose="020B0604020202020204" pitchFamily="34" charset="0"/>
                <a:cs typeface="Arial" panose="020B0604020202020204" pitchFamily="34" charset="0"/>
              </a:rPr>
              <a:t>published</a:t>
            </a:r>
            <a:r>
              <a:rPr lang="de-DE" sz="4000" b="0" i="0" u="none" strike="noStrike" dirty="0">
                <a:effectLst/>
                <a:latin typeface="Arial" panose="020B0604020202020204" pitchFamily="34" charset="0"/>
                <a:cs typeface="Arial" panose="020B0604020202020204" pitchFamily="34" charset="0"/>
              </a:rPr>
              <a:t> </a:t>
            </a:r>
            <a:r>
              <a:rPr lang="de-DE" sz="4000" b="0" i="0" u="none" strike="noStrike" dirty="0" err="1">
                <a:effectLst/>
                <a:latin typeface="Arial" panose="020B0604020202020204" pitchFamily="34" charset="0"/>
                <a:cs typeface="Arial" panose="020B0604020202020204" pitchFamily="34" charset="0"/>
              </a:rPr>
              <a:t>stories</a:t>
            </a:r>
            <a:r>
              <a:rPr lang="de-DE" sz="4000" b="0" i="0" u="none" strike="noStrike" dirty="0">
                <a:effectLst/>
                <a:latin typeface="Arial" panose="020B0604020202020204" pitchFamily="34" charset="0"/>
                <a:cs typeface="Arial" panose="020B0604020202020204" pitchFamily="34" charset="0"/>
              </a:rPr>
              <a:t>. </a:t>
            </a:r>
          </a:p>
          <a:p>
            <a:pPr>
              <a:spcBef>
                <a:spcPts val="0"/>
              </a:spcBef>
              <a:buFont typeface="Arial" panose="020B0604020202020204" pitchFamily="34" charset="0"/>
              <a:buChar char="•"/>
            </a:pPr>
            <a:r>
              <a:rPr lang="de-DE" sz="4000" dirty="0" err="1">
                <a:latin typeface="Arial"/>
                <a:ea typeface="DW Noto Sans"/>
                <a:cs typeface="Arial"/>
              </a:rPr>
              <a:t>Join</a:t>
            </a:r>
            <a:r>
              <a:rPr lang="de-DE" sz="4000" b="0" i="0" u="none" strike="noStrike" dirty="0">
                <a:effectLst/>
                <a:latin typeface="Arial"/>
                <a:ea typeface="DW Noto Sans"/>
                <a:cs typeface="Arial"/>
              </a:rPr>
              <a:t> </a:t>
            </a:r>
            <a:r>
              <a:rPr lang="de-DE" sz="4000" b="0" i="0" u="none" strike="noStrike" dirty="0" err="1">
                <a:effectLst/>
                <a:latin typeface="Arial"/>
                <a:ea typeface="DW Noto Sans"/>
                <a:cs typeface="Arial"/>
              </a:rPr>
              <a:t>journalism</a:t>
            </a:r>
            <a:r>
              <a:rPr lang="de-DE" sz="4000" b="0" i="0" u="none" strike="noStrike" dirty="0">
                <a:effectLst/>
                <a:latin typeface="Arial"/>
                <a:ea typeface="DW Noto Sans"/>
                <a:cs typeface="Arial"/>
              </a:rPr>
              <a:t> </a:t>
            </a:r>
            <a:r>
              <a:rPr lang="de-DE" sz="4000" b="0" i="0" u="none" strike="noStrike" dirty="0" err="1">
                <a:effectLst/>
                <a:latin typeface="Arial"/>
                <a:ea typeface="DW Noto Sans"/>
                <a:cs typeface="Arial"/>
              </a:rPr>
              <a:t>networks</a:t>
            </a:r>
            <a:r>
              <a:rPr lang="de-DE" sz="4000" b="0" i="0" u="none" strike="noStrike" dirty="0">
                <a:effectLst/>
                <a:latin typeface="Arial"/>
                <a:ea typeface="DW Noto Sans"/>
                <a:cs typeface="Arial"/>
              </a:rPr>
              <a:t>/</a:t>
            </a:r>
            <a:r>
              <a:rPr lang="de-DE" sz="4000" b="0" i="0" u="none" strike="noStrike" dirty="0" err="1">
                <a:effectLst/>
                <a:latin typeface="Arial"/>
                <a:ea typeface="DW Noto Sans"/>
                <a:cs typeface="Arial"/>
              </a:rPr>
              <a:t>groups</a:t>
            </a:r>
            <a:r>
              <a:rPr lang="de-DE" sz="4000" b="0" i="0" u="none" strike="noStrike" dirty="0">
                <a:effectLst/>
                <a:latin typeface="Arial"/>
                <a:ea typeface="DW Noto Sans"/>
                <a:cs typeface="Arial"/>
              </a:rPr>
              <a:t>. </a:t>
            </a:r>
          </a:p>
          <a:p>
            <a:pPr rtl="0" fontAlgn="base">
              <a:spcBef>
                <a:spcPts val="0"/>
              </a:spcBef>
              <a:spcAft>
                <a:spcPts val="0"/>
              </a:spcAft>
              <a:buFont typeface="Arial" panose="020B0604020202020204" pitchFamily="34" charset="0"/>
              <a:buChar char="•"/>
            </a:pPr>
            <a:r>
              <a:rPr lang="de-DE" sz="4000" b="0" i="0" u="none" strike="noStrike" dirty="0" err="1">
                <a:effectLst/>
                <a:latin typeface="Arial" panose="020B0604020202020204" pitchFamily="34" charset="0"/>
                <a:cs typeface="Arial" panose="020B0604020202020204" pitchFamily="34" charset="0"/>
              </a:rPr>
              <a:t>Subscribe</a:t>
            </a:r>
            <a:r>
              <a:rPr lang="de-DE" sz="4000" b="0" i="0" u="none" strike="noStrike" dirty="0">
                <a:effectLst/>
                <a:latin typeface="Arial" panose="020B0604020202020204" pitchFamily="34" charset="0"/>
                <a:cs typeface="Arial" panose="020B0604020202020204" pitchFamily="34" charset="0"/>
              </a:rPr>
              <a:t> </a:t>
            </a:r>
            <a:r>
              <a:rPr lang="de-DE" sz="4000" b="0" i="0" u="none" strike="noStrike" dirty="0" err="1">
                <a:effectLst/>
                <a:latin typeface="Arial" panose="020B0604020202020204" pitchFamily="34" charset="0"/>
                <a:cs typeface="Arial" panose="020B0604020202020204" pitchFamily="34" charset="0"/>
              </a:rPr>
              <a:t>to</a:t>
            </a:r>
            <a:r>
              <a:rPr lang="de-DE" sz="4000" b="0" i="0" u="none" strike="noStrike" dirty="0">
                <a:effectLst/>
                <a:latin typeface="Arial" panose="020B0604020202020204" pitchFamily="34" charset="0"/>
                <a:cs typeface="Arial" panose="020B0604020202020204" pitchFamily="34" charset="0"/>
              </a:rPr>
              <a:t> </a:t>
            </a:r>
            <a:r>
              <a:rPr lang="de-DE" sz="4000" b="0" i="0" u="none" strike="noStrike" dirty="0" err="1">
                <a:effectLst/>
                <a:latin typeface="Arial" panose="020B0604020202020204" pitchFamily="34" charset="0"/>
                <a:cs typeface="Arial" panose="020B0604020202020204" pitchFamily="34" charset="0"/>
              </a:rPr>
              <a:t>newsletters</a:t>
            </a:r>
            <a:r>
              <a:rPr lang="de-DE" sz="4000" b="0" i="0" u="none" strike="noStrike" dirty="0">
                <a:effectLst/>
                <a:latin typeface="Arial" panose="020B0604020202020204" pitchFamily="34" charset="0"/>
                <a:cs typeface="Arial" panose="020B0604020202020204" pitchFamily="34" charset="0"/>
              </a:rPr>
              <a:t> </a:t>
            </a:r>
            <a:r>
              <a:rPr lang="de-DE" sz="4000" b="0" i="0" u="none" strike="noStrike" dirty="0" err="1">
                <a:effectLst/>
                <a:latin typeface="Arial" panose="020B0604020202020204" pitchFamily="34" charset="0"/>
                <a:cs typeface="Arial" panose="020B0604020202020204" pitchFamily="34" charset="0"/>
              </a:rPr>
              <a:t>for</a:t>
            </a:r>
            <a:r>
              <a:rPr lang="de-DE" sz="4000" b="0" i="0" u="none" strike="noStrike" dirty="0">
                <a:effectLst/>
                <a:latin typeface="Arial" panose="020B0604020202020204" pitchFamily="34" charset="0"/>
                <a:cs typeface="Arial" panose="020B0604020202020204" pitchFamily="34" charset="0"/>
              </a:rPr>
              <a:t> </a:t>
            </a:r>
            <a:r>
              <a:rPr lang="de-DE" sz="4000" b="0" i="0" u="none" strike="noStrike" dirty="0" err="1">
                <a:effectLst/>
                <a:latin typeface="Arial" panose="020B0604020202020204" pitchFamily="34" charset="0"/>
                <a:cs typeface="Arial" panose="020B0604020202020204" pitchFamily="34" charset="0"/>
              </a:rPr>
              <a:t>journalism</a:t>
            </a:r>
            <a:r>
              <a:rPr lang="de-DE" sz="4000" b="0" i="0" u="none" strike="noStrike" dirty="0">
                <a:effectLst/>
                <a:latin typeface="Arial" panose="020B0604020202020204" pitchFamily="34" charset="0"/>
                <a:cs typeface="Arial" panose="020B0604020202020204" pitchFamily="34" charset="0"/>
              </a:rPr>
              <a:t> </a:t>
            </a:r>
            <a:r>
              <a:rPr lang="de-DE" sz="4000" b="0" i="0" u="none" strike="noStrike" dirty="0" err="1">
                <a:effectLst/>
                <a:latin typeface="Arial" panose="020B0604020202020204" pitchFamily="34" charset="0"/>
                <a:cs typeface="Arial" panose="020B0604020202020204" pitchFamily="34" charset="0"/>
              </a:rPr>
              <a:t>opportunities</a:t>
            </a:r>
            <a:r>
              <a:rPr lang="de-DE" sz="4000" b="0" i="0" u="none" strike="noStrike" dirty="0">
                <a:effectLst/>
                <a:latin typeface="Arial" panose="020B0604020202020204" pitchFamily="34" charset="0"/>
                <a:cs typeface="Arial" panose="020B0604020202020204" pitchFamily="34" charset="0"/>
              </a:rPr>
              <a:t>. </a:t>
            </a:r>
          </a:p>
          <a:p>
            <a:pPr rtl="0" fontAlgn="base">
              <a:spcBef>
                <a:spcPts val="600"/>
              </a:spcBef>
              <a:spcAft>
                <a:spcPts val="0"/>
              </a:spcAft>
              <a:buFont typeface="Arial" panose="020B0604020202020204" pitchFamily="34" charset="0"/>
              <a:buChar char="•"/>
            </a:pPr>
            <a:r>
              <a:rPr lang="de-DE" sz="4000" b="0" i="0" u="none" strike="noStrike" dirty="0">
                <a:effectLst/>
                <a:latin typeface="Arial" panose="020B0604020202020204" pitchFamily="34" charset="0"/>
                <a:cs typeface="Arial" panose="020B0604020202020204" pitchFamily="34" charset="0"/>
              </a:rPr>
              <a:t>Follow and connect </a:t>
            </a:r>
            <a:r>
              <a:rPr lang="de-DE" sz="4000" b="0" i="0" u="none" strike="noStrike" dirty="0" err="1">
                <a:effectLst/>
                <a:latin typeface="Arial" panose="020B0604020202020204" pitchFamily="34" charset="0"/>
                <a:cs typeface="Arial" panose="020B0604020202020204" pitchFamily="34" charset="0"/>
              </a:rPr>
              <a:t>with</a:t>
            </a:r>
            <a:r>
              <a:rPr lang="de-DE" sz="4000" b="0" i="0" u="none" strike="noStrike" dirty="0">
                <a:effectLst/>
                <a:latin typeface="Arial" panose="020B0604020202020204" pitchFamily="34" charset="0"/>
                <a:cs typeface="Arial" panose="020B0604020202020204" pitchFamily="34" charset="0"/>
              </a:rPr>
              <a:t> </a:t>
            </a:r>
            <a:r>
              <a:rPr lang="de-DE" sz="4000" b="0" i="0" u="none" strike="noStrike" dirty="0" err="1">
                <a:effectLst/>
                <a:latin typeface="Arial" panose="020B0604020202020204" pitchFamily="34" charset="0"/>
                <a:cs typeface="Arial" panose="020B0604020202020204" pitchFamily="34" charset="0"/>
              </a:rPr>
              <a:t>journalists</a:t>
            </a:r>
            <a:r>
              <a:rPr lang="de-DE" sz="4000" b="0" i="0" u="none" strike="noStrike" dirty="0">
                <a:effectLst/>
                <a:latin typeface="Arial" panose="020B0604020202020204" pitchFamily="34" charset="0"/>
                <a:cs typeface="Arial" panose="020B0604020202020204" pitchFamily="34" charset="0"/>
              </a:rPr>
              <a:t> and </a:t>
            </a:r>
            <a:r>
              <a:rPr lang="de-DE" sz="4000" b="0" i="0" u="none" strike="noStrike" dirty="0" err="1">
                <a:effectLst/>
                <a:latin typeface="Arial" panose="020B0604020202020204" pitchFamily="34" charset="0"/>
                <a:cs typeface="Arial" panose="020B0604020202020204" pitchFamily="34" charset="0"/>
              </a:rPr>
              <a:t>editors</a:t>
            </a:r>
            <a:r>
              <a:rPr lang="de-DE" sz="4000" b="0" i="0" u="none" strike="noStrike" dirty="0">
                <a:effectLst/>
                <a:latin typeface="Arial" panose="020B0604020202020204" pitchFamily="34" charset="0"/>
                <a:cs typeface="Arial" panose="020B0604020202020204" pitchFamily="34" charset="0"/>
              </a:rPr>
              <a:t> on LinkedIn and Twitter.</a:t>
            </a:r>
          </a:p>
          <a:p>
            <a:pPr marL="0" indent="0">
              <a:buNone/>
            </a:pPr>
            <a:endParaRPr lang="de-DE" sz="4000" dirty="0">
              <a:latin typeface="Arial" panose="020B0604020202020204" pitchFamily="34" charset="0"/>
              <a:cs typeface="Arial" panose="020B0604020202020204" pitchFamily="34" charset="0"/>
            </a:endParaRPr>
          </a:p>
          <a:p>
            <a:endParaRPr lang="de-DE" sz="4000" dirty="0">
              <a:latin typeface="Arial" panose="020B0604020202020204" pitchFamily="34" charset="0"/>
              <a:cs typeface="Arial" panose="020B0604020202020204" pitchFamily="34" charset="0"/>
            </a:endParaRPr>
          </a:p>
          <a:p>
            <a:pPr marL="1599565" lvl="1"/>
            <a:endParaRPr lang="de-DE" sz="4000" dirty="0">
              <a:latin typeface="Arial" panose="020B0604020202020204" pitchFamily="34" charset="0"/>
              <a:cs typeface="Arial" panose="020B0604020202020204" pitchFamily="34" charset="0"/>
            </a:endParaRPr>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A90B5CAB-227D-466E-A10A-ACD624460013}" type="datetime4">
              <a:rPr lang="en-US" sz="2400" smtClean="0">
                <a:latin typeface="Arial" panose="020B0604020202020204" pitchFamily="34" charset="0"/>
                <a:ea typeface="DW Noto Sans" panose="020B0502040504020204" pitchFamily="34" charset="0"/>
                <a:cs typeface="Arial" panose="020B0604020202020204" pitchFamily="34" charset="0"/>
              </a:rPr>
              <a:t>April 16, 2023</a:t>
            </a:fld>
            <a:endParaRPr lang="de-DE" sz="2400">
              <a:latin typeface="Arial" panose="020B0604020202020204" pitchFamily="34" charset="0"/>
              <a:ea typeface="DW Noto Sans" panose="020B0502040504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25BAD5C1-76DA-61A9-2270-3C058590C2E3}"/>
              </a:ext>
            </a:extLst>
          </p:cNvPr>
          <p:cNvSpPr>
            <a:spLocks noGrp="1"/>
          </p:cNvSpPr>
          <p:nvPr>
            <p:ph type="ftr" sz="quarter" idx="14"/>
          </p:nvPr>
        </p:nvSpPr>
        <p:spPr>
          <a:xfrm>
            <a:off x="783981" y="12995999"/>
            <a:ext cx="14266591" cy="575282"/>
          </a:xfrm>
        </p:spPr>
        <p:txBody>
          <a:bodyPr/>
          <a:lstStyle/>
          <a:p>
            <a:r>
              <a:rPr lang="en-US"/>
              <a:t>Constructive Journalism – Finding your market | DW Akademie | MDEV</a:t>
            </a:r>
            <a:endParaRPr lang="de-DE"/>
          </a:p>
        </p:txBody>
      </p:sp>
    </p:spTree>
    <p:extLst>
      <p:ext uri="{BB962C8B-B14F-4D97-AF65-F5344CB8AC3E}">
        <p14:creationId xmlns:p14="http://schemas.microsoft.com/office/powerpoint/2010/main" val="2015322638"/>
      </p:ext>
    </p:extLst>
  </p:cSld>
  <p:clrMapOvr>
    <a:masterClrMapping/>
  </p:clrMapOvr>
</p:sld>
</file>

<file path=ppt/theme/theme1.xml><?xml version="1.0" encoding="utf-8"?>
<a:theme xmlns:a="http://schemas.openxmlformats.org/drawingml/2006/main" name="DW Präsentation Template">
  <a:themeElements>
    <a:clrScheme name="DW">
      <a:dk1>
        <a:srgbClr val="5D676F"/>
      </a:dk1>
      <a:lt1>
        <a:srgbClr val="FEFFFF"/>
      </a:lt1>
      <a:dk2>
        <a:srgbClr val="404D56"/>
      </a:dk2>
      <a:lt2>
        <a:srgbClr val="F3F5F7"/>
      </a:lt2>
      <a:accent1>
        <a:srgbClr val="00B5FF"/>
      </a:accent1>
      <a:accent2>
        <a:srgbClr val="003D6D"/>
      </a:accent2>
      <a:accent3>
        <a:srgbClr val="0096FA"/>
      </a:accent3>
      <a:accent4>
        <a:srgbClr val="D34820"/>
      </a:accent4>
      <a:accent5>
        <a:srgbClr val="96BE00"/>
      </a:accent5>
      <a:accent6>
        <a:srgbClr val="BE232C"/>
      </a:accent6>
      <a:hlink>
        <a:srgbClr val="0096FA"/>
      </a:hlink>
      <a:folHlink>
        <a:srgbClr val="0096FA"/>
      </a:folHlink>
    </a:clrScheme>
    <a:fontScheme name="Benutzerdefiniert 2">
      <a:majorFont>
        <a:latin typeface="Georgia"/>
        <a:ea typeface=""/>
        <a:cs typeface=""/>
      </a:majorFont>
      <a:minorFont>
        <a:latin typeface="DW Noto Sans"/>
        <a:ea typeface=""/>
        <a:cs typeface=""/>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 Akademie_Presentation_EN.pptx" id="{2C99ABB9-7280-4C7B-9666-FB34786DE617}" vid="{D8F5359B-5A0B-41DA-B43F-088D4DF4A477}"/>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a4417c-ea4c-4f29-af6d-4c1069c91e81">
      <Terms xmlns="http://schemas.microsoft.com/office/infopath/2007/PartnerControls"/>
    </lcf76f155ced4ddcb4097134ff3c332f>
    <TaxCatchAll xmlns="69e77a95-4add-417d-ac50-c09752e6463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755DADC72CA7F4ABF8B3AF7B86081D9" ma:contentTypeVersion="16" ma:contentTypeDescription="Ein neues Dokument erstellen." ma:contentTypeScope="" ma:versionID="e7eb4dbd1c036262e30c576af96b00d5">
  <xsd:schema xmlns:xsd="http://www.w3.org/2001/XMLSchema" xmlns:xs="http://www.w3.org/2001/XMLSchema" xmlns:p="http://schemas.microsoft.com/office/2006/metadata/properties" xmlns:ns2="2ca4417c-ea4c-4f29-af6d-4c1069c91e81" xmlns:ns3="954cdc37-145a-41fe-86fe-5cba39a2ce28" xmlns:ns4="69e77a95-4add-417d-ac50-c09752e64638" targetNamespace="http://schemas.microsoft.com/office/2006/metadata/properties" ma:root="true" ma:fieldsID="d5521bbfa83c5b97b6e303b12b0bc880" ns2:_="" ns3:_="" ns4:_="">
    <xsd:import namespace="2ca4417c-ea4c-4f29-af6d-4c1069c91e81"/>
    <xsd:import namespace="954cdc37-145a-41fe-86fe-5cba39a2ce28"/>
    <xsd:import namespace="69e77a95-4add-417d-ac50-c09752e6463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a4417c-ea4c-4f29-af6d-4c1069c91e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27f97a9c-5df3-4967-8f8c-2479abf341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4cdc37-145a-41fe-86fe-5cba39a2ce28"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e77a95-4add-417d-ac50-c09752e6463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087e993-500c-4bbf-9373-b57c1f43595f}" ma:internalName="TaxCatchAll" ma:showField="CatchAllData" ma:web="954cdc37-145a-41fe-86fe-5cba39a2ce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A9C4A8-FF20-476C-9737-18FCBC315A56}">
  <ds:schemaRefs>
    <ds:schemaRef ds:uri="http://schemas.microsoft.com/office/infopath/2007/PartnerControls"/>
    <ds:schemaRef ds:uri="http://purl.org/dc/dcmitype/"/>
    <ds:schemaRef ds:uri="954cdc37-145a-41fe-86fe-5cba39a2ce28"/>
    <ds:schemaRef ds:uri="http://www.w3.org/XML/1998/namespace"/>
    <ds:schemaRef ds:uri="69e77a95-4add-417d-ac50-c09752e64638"/>
    <ds:schemaRef ds:uri="http://purl.org/dc/terms/"/>
    <ds:schemaRef ds:uri="http://purl.org/dc/elements/1.1/"/>
    <ds:schemaRef ds:uri="http://schemas.microsoft.com/office/2006/documentManagement/types"/>
    <ds:schemaRef ds:uri="http://schemas.openxmlformats.org/package/2006/metadata/core-properties"/>
    <ds:schemaRef ds:uri="2ca4417c-ea4c-4f29-af6d-4c1069c91e81"/>
    <ds:schemaRef ds:uri="http://schemas.microsoft.com/office/2006/metadata/properties"/>
  </ds:schemaRefs>
</ds:datastoreItem>
</file>

<file path=customXml/itemProps2.xml><?xml version="1.0" encoding="utf-8"?>
<ds:datastoreItem xmlns:ds="http://schemas.openxmlformats.org/officeDocument/2006/customXml" ds:itemID="{1DCC3236-238A-40B7-B74B-9AB926B2EF68}">
  <ds:schemaRefs>
    <ds:schemaRef ds:uri="http://schemas.microsoft.com/sharepoint/v3/contenttype/forms"/>
  </ds:schemaRefs>
</ds:datastoreItem>
</file>

<file path=customXml/itemProps3.xml><?xml version="1.0" encoding="utf-8"?>
<ds:datastoreItem xmlns:ds="http://schemas.openxmlformats.org/officeDocument/2006/customXml" ds:itemID="{8FB60366-6C55-44BE-87FB-24E2BBA9184F}">
  <ds:schemaRefs>
    <ds:schemaRef ds:uri="2ca4417c-ea4c-4f29-af6d-4c1069c91e81"/>
    <ds:schemaRef ds:uri="69e77a95-4add-417d-ac50-c09752e64638"/>
    <ds:schemaRef ds:uri="954cdc37-145a-41fe-86fe-5cba39a2ce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a2c307e-0521-474d-811d-e4135bb254bd}" enabled="1" method="Standard" siteId="{2401f820-b2b4-4e78-9c4b-ca13a0d9c13d}" removed="0"/>
</clbl:labelList>
</file>

<file path=docProps/app.xml><?xml version="1.0" encoding="utf-8"?>
<Properties xmlns="http://schemas.openxmlformats.org/officeDocument/2006/extended-properties" xmlns:vt="http://schemas.openxmlformats.org/officeDocument/2006/docPropsVTypes">
  <Template/>
  <TotalTime>0</TotalTime>
  <Words>1591</Words>
  <Application>Microsoft Macintosh PowerPoint</Application>
  <PresentationFormat>Benutzerdefiniert</PresentationFormat>
  <Paragraphs>200</Paragraphs>
  <Slides>21</Slides>
  <Notes>14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21</vt:i4>
      </vt:variant>
    </vt:vector>
  </HeadingPairs>
  <TitlesOfParts>
    <vt:vector size="28" baseType="lpstr">
      <vt:lpstr>Arial</vt:lpstr>
      <vt:lpstr>DW Noto Sans</vt:lpstr>
      <vt:lpstr>Calibri</vt:lpstr>
      <vt:lpstr>Noto Sans</vt:lpstr>
      <vt:lpstr>Libre Franklin</vt:lpstr>
      <vt:lpstr>Georgia</vt:lpstr>
      <vt:lpstr>DW Präsentation Template</vt:lpstr>
      <vt:lpstr>Constructive Journalism Finding your market   </vt:lpstr>
      <vt:lpstr>Looking for publishers for constructive stories</vt:lpstr>
      <vt:lpstr>Where to look for clients </vt:lpstr>
      <vt:lpstr>Pitching a constructive story idea</vt:lpstr>
      <vt:lpstr>Key questions for your story pitch</vt:lpstr>
      <vt:lpstr>Specific questions for your solutions story pitch</vt:lpstr>
      <vt:lpstr>SWOT-Check for your constructive story</vt:lpstr>
      <vt:lpstr>Best practices for pitching</vt:lpstr>
      <vt:lpstr>Guidelines in the long run</vt:lpstr>
      <vt:lpstr>How to sell constructive stories to editors</vt:lpstr>
      <vt:lpstr>Strategic approach</vt:lpstr>
      <vt:lpstr>The 4-step communication strategy</vt:lpstr>
      <vt:lpstr>"Selling" arguments</vt:lpstr>
      <vt:lpstr>What‘s the impact? – Key findings</vt:lpstr>
      <vt:lpstr>Benefits of solutions stories – US study​ ​</vt:lpstr>
      <vt:lpstr>Promote and follow up on your constructive story</vt:lpstr>
      <vt:lpstr>PowerPoint-Präsentation</vt:lpstr>
      <vt:lpstr>PowerPoint-Präsentation</vt:lpstr>
      <vt:lpstr>PowerPoint-Präsentation</vt:lpstr>
      <vt:lpstr>PowerPoint-Präsentation</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dc:description>Stand: 04.01.2023, bearbeitet mit virtuellem PC unter VDI Horizon</dc:description>
  <cp:lastModifiedBy>Beate Weides</cp:lastModifiedBy>
  <cp:revision>8</cp:revision>
  <dcterms:created xsi:type="dcterms:W3CDTF">2023-01-10T14:24:23Z</dcterms:created>
  <dcterms:modified xsi:type="dcterms:W3CDTF">2023-04-16T12:05:08Z</dcterms:modified>
  <cp:contentStatus>Stand: 04.01.2023</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2c307e-0521-474d-811d-e4135bb254bd_Enabled">
    <vt:lpwstr>true</vt:lpwstr>
  </property>
  <property fmtid="{D5CDD505-2E9C-101B-9397-08002B2CF9AE}" pid="3" name="MSIP_Label_8a2c307e-0521-474d-811d-e4135bb254bd_SetDate">
    <vt:lpwstr>2022-11-11T12:12:01Z</vt:lpwstr>
  </property>
  <property fmtid="{D5CDD505-2E9C-101B-9397-08002B2CF9AE}" pid="4" name="MSIP_Label_8a2c307e-0521-474d-811d-e4135bb254bd_Method">
    <vt:lpwstr>Standard</vt:lpwstr>
  </property>
  <property fmtid="{D5CDD505-2E9C-101B-9397-08002B2CF9AE}" pid="5" name="MSIP_Label_8a2c307e-0521-474d-811d-e4135bb254bd_Name">
    <vt:lpwstr>8a2c307e-0521-474d-811d-e4135bb254bd</vt:lpwstr>
  </property>
  <property fmtid="{D5CDD505-2E9C-101B-9397-08002B2CF9AE}" pid="6" name="MSIP_Label_8a2c307e-0521-474d-811d-e4135bb254bd_SiteId">
    <vt:lpwstr>2401f820-b2b4-4e78-9c4b-ca13a0d9c13d</vt:lpwstr>
  </property>
  <property fmtid="{D5CDD505-2E9C-101B-9397-08002B2CF9AE}" pid="7" name="MSIP_Label_8a2c307e-0521-474d-811d-e4135bb254bd_ActionId">
    <vt:lpwstr>6a905214-1510-4d1b-94c1-7ec07aaf098e</vt:lpwstr>
  </property>
  <property fmtid="{D5CDD505-2E9C-101B-9397-08002B2CF9AE}" pid="8" name="MSIP_Label_8a2c307e-0521-474d-811d-e4135bb254bd_ContentBits">
    <vt:lpwstr>0</vt:lpwstr>
  </property>
  <property fmtid="{D5CDD505-2E9C-101B-9397-08002B2CF9AE}" pid="9" name="ContentTypeId">
    <vt:lpwstr>0x010100C755DADC72CA7F4ABF8B3AF7B86081D9</vt:lpwstr>
  </property>
  <property fmtid="{D5CDD505-2E9C-101B-9397-08002B2CF9AE}" pid="10" name="MediaServiceImageTags">
    <vt:lpwstr/>
  </property>
</Properties>
</file>