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25"/>
  </p:notesMasterIdLst>
  <p:sldIdLst>
    <p:sldId id="275" r:id="rId5"/>
    <p:sldId id="281" r:id="rId6"/>
    <p:sldId id="286" r:id="rId7"/>
    <p:sldId id="287" r:id="rId8"/>
    <p:sldId id="376" r:id="rId9"/>
    <p:sldId id="283" r:id="rId10"/>
    <p:sldId id="377" r:id="rId11"/>
    <p:sldId id="379" r:id="rId12"/>
    <p:sldId id="380" r:id="rId13"/>
    <p:sldId id="381" r:id="rId14"/>
    <p:sldId id="382" r:id="rId15"/>
    <p:sldId id="284" r:id="rId16"/>
    <p:sldId id="388" r:id="rId17"/>
    <p:sldId id="384" r:id="rId18"/>
    <p:sldId id="385" r:id="rId19"/>
    <p:sldId id="386" r:id="rId20"/>
    <p:sldId id="285" r:id="rId21"/>
    <p:sldId id="389" r:id="rId22"/>
    <p:sldId id="278" r:id="rId23"/>
    <p:sldId id="264" r:id="rId24"/>
  </p:sldIdLst>
  <p:sldSz cx="24382413" cy="13716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W Noto Sans" panose="020B050204050402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Noto Sans" panose="020B0502040504020204" pitchFamily="34" charset="0"/>
      <p:regular r:id="rId38"/>
      <p:bold r:id="rId39"/>
      <p:italic r:id="rId40"/>
      <p:boldItalic r:id="rId41"/>
    </p:embeddedFont>
  </p:embeddedFontLst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76F"/>
    <a:srgbClr val="808A93"/>
    <a:srgbClr val="003D6D"/>
    <a:srgbClr val="00A9FC"/>
    <a:srgbClr val="D5DBE0"/>
    <a:srgbClr val="00B6FF"/>
    <a:srgbClr val="EAEDEF"/>
    <a:srgbClr val="F4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7AD2C-7553-6A4C-8E04-80BF15082D04}" v="2" dt="2023-04-16T11:52:44.571"/>
    <p1510:client id="{AF7EE41D-50DF-4C4E-BC7C-BC74BFF87590}" v="2" dt="2023-04-16T09:13:3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684"/>
  </p:normalViewPr>
  <p:slideViewPr>
    <p:cSldViewPr snapToGrid="0">
      <p:cViewPr varScale="1">
        <p:scale>
          <a:sx n="53" d="100"/>
          <a:sy n="53" d="100"/>
        </p:scale>
        <p:origin x="760" y="176"/>
      </p:cViewPr>
      <p:guideLst>
        <p:guide orient="horz" pos="4320"/>
        <p:guide pos="7657"/>
      </p:guideLst>
    </p:cSldViewPr>
  </p:slideViewPr>
  <p:notesTextViewPr>
    <p:cViewPr>
      <p:scale>
        <a:sx n="1" d="1"/>
        <a:sy n="1" d="1"/>
      </p:scale>
      <p:origin x="0" y="-2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e Weides" userId="0e3d99c3-e00b-448e-8e45-38bae2afd104" providerId="ADAL" clId="{A6BD60CB-AA80-9044-8CEE-8C66A94B098E}"/>
    <pc:docChg chg="custSel delSld modSld">
      <pc:chgData name="Beate Weides" userId="0e3d99c3-e00b-448e-8e45-38bae2afd104" providerId="ADAL" clId="{A6BD60CB-AA80-9044-8CEE-8C66A94B098E}" dt="2023-04-10T18:44:57.571" v="674" actId="2711"/>
      <pc:docMkLst>
        <pc:docMk/>
      </pc:docMkLst>
      <pc:sldChg chg="del">
        <pc:chgData name="Beate Weides" userId="0e3d99c3-e00b-448e-8e45-38bae2afd104" providerId="ADAL" clId="{A6BD60CB-AA80-9044-8CEE-8C66A94B098E}" dt="2023-04-10T18:42:09.821" v="644" actId="2696"/>
        <pc:sldMkLst>
          <pc:docMk/>
          <pc:sldMk cId="1901141291" sldId="263"/>
        </pc:sldMkLst>
      </pc:sldChg>
      <pc:sldChg chg="del">
        <pc:chgData name="Beate Weides" userId="0e3d99c3-e00b-448e-8e45-38bae2afd104" providerId="ADAL" clId="{A6BD60CB-AA80-9044-8CEE-8C66A94B098E}" dt="2023-04-10T18:42:09.795" v="640" actId="2696"/>
        <pc:sldMkLst>
          <pc:docMk/>
          <pc:sldMk cId="1404007225" sldId="265"/>
        </pc:sldMkLst>
      </pc:sldChg>
      <pc:sldChg chg="del">
        <pc:chgData name="Beate Weides" userId="0e3d99c3-e00b-448e-8e45-38bae2afd104" providerId="ADAL" clId="{A6BD60CB-AA80-9044-8CEE-8C66A94B098E}" dt="2023-04-10T18:42:09.813" v="643" actId="2696"/>
        <pc:sldMkLst>
          <pc:docMk/>
          <pc:sldMk cId="892956369" sldId="266"/>
        </pc:sldMkLst>
      </pc:sldChg>
      <pc:sldChg chg="del">
        <pc:chgData name="Beate Weides" userId="0e3d99c3-e00b-448e-8e45-38bae2afd104" providerId="ADAL" clId="{A6BD60CB-AA80-9044-8CEE-8C66A94B098E}" dt="2023-04-10T18:42:09.829" v="645" actId="2696"/>
        <pc:sldMkLst>
          <pc:docMk/>
          <pc:sldMk cId="1301968547" sldId="267"/>
        </pc:sldMkLst>
      </pc:sldChg>
      <pc:sldChg chg="del">
        <pc:chgData name="Beate Weides" userId="0e3d99c3-e00b-448e-8e45-38bae2afd104" providerId="ADAL" clId="{A6BD60CB-AA80-9044-8CEE-8C66A94B098E}" dt="2023-04-10T18:42:09.838" v="646" actId="2696"/>
        <pc:sldMkLst>
          <pc:docMk/>
          <pc:sldMk cId="1474490146" sldId="268"/>
        </pc:sldMkLst>
      </pc:sldChg>
      <pc:sldChg chg="del">
        <pc:chgData name="Beate Weides" userId="0e3d99c3-e00b-448e-8e45-38bae2afd104" providerId="ADAL" clId="{A6BD60CB-AA80-9044-8CEE-8C66A94B098E}" dt="2023-04-10T18:42:09.844" v="647" actId="2696"/>
        <pc:sldMkLst>
          <pc:docMk/>
          <pc:sldMk cId="1942081089" sldId="269"/>
        </pc:sldMkLst>
      </pc:sldChg>
      <pc:sldChg chg="del">
        <pc:chgData name="Beate Weides" userId="0e3d99c3-e00b-448e-8e45-38bae2afd104" providerId="ADAL" clId="{A6BD60CB-AA80-9044-8CEE-8C66A94B098E}" dt="2023-04-10T18:42:09.848" v="648" actId="2696"/>
        <pc:sldMkLst>
          <pc:docMk/>
          <pc:sldMk cId="38272813" sldId="270"/>
        </pc:sldMkLst>
      </pc:sldChg>
      <pc:sldChg chg="del">
        <pc:chgData name="Beate Weides" userId="0e3d99c3-e00b-448e-8e45-38bae2afd104" providerId="ADAL" clId="{A6BD60CB-AA80-9044-8CEE-8C66A94B098E}" dt="2023-04-10T18:42:09.854" v="649" actId="2696"/>
        <pc:sldMkLst>
          <pc:docMk/>
          <pc:sldMk cId="1363240872" sldId="273"/>
        </pc:sldMkLst>
      </pc:sldChg>
      <pc:sldChg chg="modSp mod">
        <pc:chgData name="Beate Weides" userId="0e3d99c3-e00b-448e-8e45-38bae2afd104" providerId="ADAL" clId="{A6BD60CB-AA80-9044-8CEE-8C66A94B098E}" dt="2023-04-10T18:10:48.246" v="0" actId="20577"/>
        <pc:sldMkLst>
          <pc:docMk/>
          <pc:sldMk cId="1257674104" sldId="275"/>
        </pc:sldMkLst>
        <pc:spChg chg="mod">
          <ac:chgData name="Beate Weides" userId="0e3d99c3-e00b-448e-8e45-38bae2afd104" providerId="ADAL" clId="{A6BD60CB-AA80-9044-8CEE-8C66A94B098E}" dt="2023-04-10T18:10:48.246" v="0" actId="20577"/>
          <ac:spMkLst>
            <pc:docMk/>
            <pc:sldMk cId="1257674104" sldId="275"/>
            <ac:spMk id="2" creationId="{1D6CB471-CD41-430C-85DB-B61236AF2AED}"/>
          </ac:spMkLst>
        </pc:spChg>
      </pc:sldChg>
      <pc:sldChg chg="del">
        <pc:chgData name="Beate Weides" userId="0e3d99c3-e00b-448e-8e45-38bae2afd104" providerId="ADAL" clId="{A6BD60CB-AA80-9044-8CEE-8C66A94B098E}" dt="2023-04-10T18:42:09.777" v="639" actId="2696"/>
        <pc:sldMkLst>
          <pc:docMk/>
          <pc:sldMk cId="578945571" sldId="277"/>
        </pc:sldMkLst>
      </pc:sldChg>
      <pc:sldChg chg="modSp mod">
        <pc:chgData name="Beate Weides" userId="0e3d99c3-e00b-448e-8e45-38bae2afd104" providerId="ADAL" clId="{A6BD60CB-AA80-9044-8CEE-8C66A94B098E}" dt="2023-04-10T18:43:36.685" v="666" actId="207"/>
        <pc:sldMkLst>
          <pc:docMk/>
          <pc:sldMk cId="2543977819" sldId="278"/>
        </pc:sldMkLst>
        <pc:spChg chg="mod">
          <ac:chgData name="Beate Weides" userId="0e3d99c3-e00b-448e-8e45-38bae2afd104" providerId="ADAL" clId="{A6BD60CB-AA80-9044-8CEE-8C66A94B098E}" dt="2023-04-10T18:43:36.685" v="666" actId="207"/>
          <ac:spMkLst>
            <pc:docMk/>
            <pc:sldMk cId="2543977819" sldId="278"/>
            <ac:spMk id="2" creationId="{0E96800C-005F-4241-8FE0-8F20D51D25AF}"/>
          </ac:spMkLst>
        </pc:spChg>
      </pc:sldChg>
      <pc:sldChg chg="del">
        <pc:chgData name="Beate Weides" userId="0e3d99c3-e00b-448e-8e45-38bae2afd104" providerId="ADAL" clId="{A6BD60CB-AA80-9044-8CEE-8C66A94B098E}" dt="2023-04-10T18:42:09.802" v="641" actId="2696"/>
        <pc:sldMkLst>
          <pc:docMk/>
          <pc:sldMk cId="394198071" sldId="279"/>
        </pc:sldMkLst>
      </pc:sldChg>
      <pc:sldChg chg="del">
        <pc:chgData name="Beate Weides" userId="0e3d99c3-e00b-448e-8e45-38bae2afd104" providerId="ADAL" clId="{A6BD60CB-AA80-9044-8CEE-8C66A94B098E}" dt="2023-04-10T18:42:09.808" v="642" actId="2696"/>
        <pc:sldMkLst>
          <pc:docMk/>
          <pc:sldMk cId="3614886353" sldId="280"/>
        </pc:sldMkLst>
      </pc:sldChg>
      <pc:sldChg chg="modSp mod">
        <pc:chgData name="Beate Weides" userId="0e3d99c3-e00b-448e-8e45-38bae2afd104" providerId="ADAL" clId="{A6BD60CB-AA80-9044-8CEE-8C66A94B098E}" dt="2023-04-10T18:11:22.096" v="59" actId="20577"/>
        <pc:sldMkLst>
          <pc:docMk/>
          <pc:sldMk cId="391155628" sldId="281"/>
        </pc:sldMkLst>
        <pc:spChg chg="mod">
          <ac:chgData name="Beate Weides" userId="0e3d99c3-e00b-448e-8e45-38bae2afd104" providerId="ADAL" clId="{A6BD60CB-AA80-9044-8CEE-8C66A94B098E}" dt="2023-04-10T18:11:22.096" v="59" actId="20577"/>
          <ac:spMkLst>
            <pc:docMk/>
            <pc:sldMk cId="391155628" sldId="281"/>
            <ac:spMk id="6" creationId="{734556F8-E194-4F5F-BA8C-AEE9CF5B1FE9}"/>
          </ac:spMkLst>
        </pc:spChg>
      </pc:sldChg>
      <pc:sldChg chg="modSp mod">
        <pc:chgData name="Beate Weides" userId="0e3d99c3-e00b-448e-8e45-38bae2afd104" providerId="ADAL" clId="{A6BD60CB-AA80-9044-8CEE-8C66A94B098E}" dt="2023-04-10T18:14:31.554" v="151" actId="2711"/>
        <pc:sldMkLst>
          <pc:docMk/>
          <pc:sldMk cId="1635726600" sldId="287"/>
        </pc:sldMkLst>
        <pc:spChg chg="mod">
          <ac:chgData name="Beate Weides" userId="0e3d99c3-e00b-448e-8e45-38bae2afd104" providerId="ADAL" clId="{A6BD60CB-AA80-9044-8CEE-8C66A94B098E}" dt="2023-04-10T18:14:31.554" v="151" actId="2711"/>
          <ac:spMkLst>
            <pc:docMk/>
            <pc:sldMk cId="1635726600" sldId="287"/>
            <ac:spMk id="3" creationId="{AC3D008F-5E9A-428C-9539-3871B792B884}"/>
          </ac:spMkLst>
        </pc:spChg>
      </pc:sldChg>
      <pc:sldChg chg="modNotesTx">
        <pc:chgData name="Beate Weides" userId="0e3d99c3-e00b-448e-8e45-38bae2afd104" providerId="ADAL" clId="{A6BD60CB-AA80-9044-8CEE-8C66A94B098E}" dt="2023-04-10T18:13:49.281" v="149" actId="20577"/>
        <pc:sldMkLst>
          <pc:docMk/>
          <pc:sldMk cId="3127150090" sldId="376"/>
        </pc:sldMkLst>
      </pc:sldChg>
      <pc:sldChg chg="modSp mod">
        <pc:chgData name="Beate Weides" userId="0e3d99c3-e00b-448e-8e45-38bae2afd104" providerId="ADAL" clId="{A6BD60CB-AA80-9044-8CEE-8C66A94B098E}" dt="2023-04-10T18:14:19.399" v="150" actId="2711"/>
        <pc:sldMkLst>
          <pc:docMk/>
          <pc:sldMk cId="3099819757" sldId="377"/>
        </pc:sldMkLst>
        <pc:spChg chg="mod">
          <ac:chgData name="Beate Weides" userId="0e3d99c3-e00b-448e-8e45-38bae2afd104" providerId="ADAL" clId="{A6BD60CB-AA80-9044-8CEE-8C66A94B098E}" dt="2023-04-10T18:14:19.399" v="150" actId="2711"/>
          <ac:spMkLst>
            <pc:docMk/>
            <pc:sldMk cId="3099819757" sldId="377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A6BD60CB-AA80-9044-8CEE-8C66A94B098E}" dt="2023-04-10T18:14:51.382" v="153" actId="113"/>
        <pc:sldMkLst>
          <pc:docMk/>
          <pc:sldMk cId="1128647132" sldId="379"/>
        </pc:sldMkLst>
        <pc:spChg chg="mod">
          <ac:chgData name="Beate Weides" userId="0e3d99c3-e00b-448e-8e45-38bae2afd104" providerId="ADAL" clId="{A6BD60CB-AA80-9044-8CEE-8C66A94B098E}" dt="2023-04-10T18:14:51.382" v="153" actId="113"/>
          <ac:spMkLst>
            <pc:docMk/>
            <pc:sldMk cId="1128647132" sldId="379"/>
            <ac:spMk id="3" creationId="{AC3D008F-5E9A-428C-9539-3871B792B884}"/>
          </ac:spMkLst>
        </pc:spChg>
      </pc:sldChg>
      <pc:sldChg chg="addSp modSp mod">
        <pc:chgData name="Beate Weides" userId="0e3d99c3-e00b-448e-8e45-38bae2afd104" providerId="ADAL" clId="{A6BD60CB-AA80-9044-8CEE-8C66A94B098E}" dt="2023-04-10T18:16:55.659" v="195" actId="1076"/>
        <pc:sldMkLst>
          <pc:docMk/>
          <pc:sldMk cId="54659459" sldId="380"/>
        </pc:sldMkLst>
        <pc:spChg chg="mod">
          <ac:chgData name="Beate Weides" userId="0e3d99c3-e00b-448e-8e45-38bae2afd104" providerId="ADAL" clId="{A6BD60CB-AA80-9044-8CEE-8C66A94B098E}" dt="2023-04-10T18:15:29.445" v="164" actId="5793"/>
          <ac:spMkLst>
            <pc:docMk/>
            <pc:sldMk cId="54659459" sldId="380"/>
            <ac:spMk id="3" creationId="{AC3D008F-5E9A-428C-9539-3871B792B884}"/>
          </ac:spMkLst>
        </pc:spChg>
        <pc:spChg chg="add mod">
          <ac:chgData name="Beate Weides" userId="0e3d99c3-e00b-448e-8e45-38bae2afd104" providerId="ADAL" clId="{A6BD60CB-AA80-9044-8CEE-8C66A94B098E}" dt="2023-04-10T18:16:55.659" v="195" actId="1076"/>
          <ac:spMkLst>
            <pc:docMk/>
            <pc:sldMk cId="54659459" sldId="380"/>
            <ac:spMk id="6" creationId="{3685719F-CFCE-3782-DF7A-7D17691264D2}"/>
          </ac:spMkLst>
        </pc:spChg>
      </pc:sldChg>
      <pc:sldChg chg="modSp mod modNotesTx">
        <pc:chgData name="Beate Weides" userId="0e3d99c3-e00b-448e-8e45-38bae2afd104" providerId="ADAL" clId="{A6BD60CB-AA80-9044-8CEE-8C66A94B098E}" dt="2023-04-10T18:34:43.490" v="615" actId="1076"/>
        <pc:sldMkLst>
          <pc:docMk/>
          <pc:sldMk cId="3954591546" sldId="381"/>
        </pc:sldMkLst>
        <pc:spChg chg="mod">
          <ac:chgData name="Beate Weides" userId="0e3d99c3-e00b-448e-8e45-38bae2afd104" providerId="ADAL" clId="{A6BD60CB-AA80-9044-8CEE-8C66A94B098E}" dt="2023-04-10T18:33:00.372" v="469" actId="20577"/>
          <ac:spMkLst>
            <pc:docMk/>
            <pc:sldMk cId="3954591546" sldId="381"/>
            <ac:spMk id="2" creationId="{4AB0EF7F-EA4E-4753-BD3E-85069C4E1538}"/>
          </ac:spMkLst>
        </pc:spChg>
        <pc:spChg chg="mod">
          <ac:chgData name="Beate Weides" userId="0e3d99c3-e00b-448e-8e45-38bae2afd104" providerId="ADAL" clId="{A6BD60CB-AA80-9044-8CEE-8C66A94B098E}" dt="2023-04-10T18:25:56.939" v="372" actId="20577"/>
          <ac:spMkLst>
            <pc:docMk/>
            <pc:sldMk cId="3954591546" sldId="381"/>
            <ac:spMk id="3" creationId="{AC3D008F-5E9A-428C-9539-3871B792B884}"/>
          </ac:spMkLst>
        </pc:spChg>
        <pc:spChg chg="mod">
          <ac:chgData name="Beate Weides" userId="0e3d99c3-e00b-448e-8e45-38bae2afd104" providerId="ADAL" clId="{A6BD60CB-AA80-9044-8CEE-8C66A94B098E}" dt="2023-04-10T18:26:05.205" v="373" actId="14100"/>
          <ac:spMkLst>
            <pc:docMk/>
            <pc:sldMk cId="3954591546" sldId="381"/>
            <ac:spMk id="7" creationId="{51FBA812-1BA9-C636-6F59-6CD26437E6AC}"/>
          </ac:spMkLst>
        </pc:spChg>
        <pc:spChg chg="mod">
          <ac:chgData name="Beate Weides" userId="0e3d99c3-e00b-448e-8e45-38bae2afd104" providerId="ADAL" clId="{A6BD60CB-AA80-9044-8CEE-8C66A94B098E}" dt="2023-04-10T18:34:43.490" v="615" actId="1076"/>
          <ac:spMkLst>
            <pc:docMk/>
            <pc:sldMk cId="3954591546" sldId="381"/>
            <ac:spMk id="8" creationId="{5788932F-3CFC-1A37-E2BB-72E3BFD905EE}"/>
          </ac:spMkLst>
        </pc:spChg>
      </pc:sldChg>
      <pc:sldChg chg="modSp mod modNotesTx">
        <pc:chgData name="Beate Weides" userId="0e3d99c3-e00b-448e-8e45-38bae2afd104" providerId="ADAL" clId="{A6BD60CB-AA80-9044-8CEE-8C66A94B098E}" dt="2023-04-10T18:38:07.028" v="627" actId="113"/>
        <pc:sldMkLst>
          <pc:docMk/>
          <pc:sldMk cId="2474161201" sldId="382"/>
        </pc:sldMkLst>
        <pc:spChg chg="mod">
          <ac:chgData name="Beate Weides" userId="0e3d99c3-e00b-448e-8e45-38bae2afd104" providerId="ADAL" clId="{A6BD60CB-AA80-9044-8CEE-8C66A94B098E}" dt="2023-04-10T18:38:07.028" v="627" actId="113"/>
          <ac:spMkLst>
            <pc:docMk/>
            <pc:sldMk cId="2474161201" sldId="382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A6BD60CB-AA80-9044-8CEE-8C66A94B098E}" dt="2023-04-10T18:39:54.537" v="636" actId="2711"/>
        <pc:sldMkLst>
          <pc:docMk/>
          <pc:sldMk cId="3173953741" sldId="384"/>
        </pc:sldMkLst>
        <pc:spChg chg="mod">
          <ac:chgData name="Beate Weides" userId="0e3d99c3-e00b-448e-8e45-38bae2afd104" providerId="ADAL" clId="{A6BD60CB-AA80-9044-8CEE-8C66A94B098E}" dt="2023-04-10T18:39:54.537" v="636" actId="2711"/>
          <ac:spMkLst>
            <pc:docMk/>
            <pc:sldMk cId="3173953741" sldId="384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A6BD60CB-AA80-9044-8CEE-8C66A94B098E}" dt="2023-04-10T18:40:09.935" v="637" actId="2711"/>
        <pc:sldMkLst>
          <pc:docMk/>
          <pc:sldMk cId="1949750526" sldId="385"/>
        </pc:sldMkLst>
        <pc:spChg chg="mod">
          <ac:chgData name="Beate Weides" userId="0e3d99c3-e00b-448e-8e45-38bae2afd104" providerId="ADAL" clId="{A6BD60CB-AA80-9044-8CEE-8C66A94B098E}" dt="2023-04-10T18:40:09.935" v="637" actId="2711"/>
          <ac:spMkLst>
            <pc:docMk/>
            <pc:sldMk cId="1949750526" sldId="385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A6BD60CB-AA80-9044-8CEE-8C66A94B098E}" dt="2023-04-10T18:44:57.571" v="674" actId="2711"/>
        <pc:sldMkLst>
          <pc:docMk/>
          <pc:sldMk cId="2112239781" sldId="386"/>
        </pc:sldMkLst>
        <pc:spChg chg="mod">
          <ac:chgData name="Beate Weides" userId="0e3d99c3-e00b-448e-8e45-38bae2afd104" providerId="ADAL" clId="{A6BD60CB-AA80-9044-8CEE-8C66A94B098E}" dt="2023-04-10T18:44:57.571" v="674" actId="2711"/>
          <ac:spMkLst>
            <pc:docMk/>
            <pc:sldMk cId="2112239781" sldId="386"/>
            <ac:spMk id="3" creationId="{AC3D008F-5E9A-428C-9539-3871B792B884}"/>
          </ac:spMkLst>
        </pc:spChg>
      </pc:sldChg>
      <pc:sldChg chg="del">
        <pc:chgData name="Beate Weides" userId="0e3d99c3-e00b-448e-8e45-38bae2afd104" providerId="ADAL" clId="{A6BD60CB-AA80-9044-8CEE-8C66A94B098E}" dt="2023-04-10T18:42:41.683" v="663" actId="2696"/>
        <pc:sldMkLst>
          <pc:docMk/>
          <pc:sldMk cId="3067997613" sldId="387"/>
        </pc:sldMkLst>
      </pc:sldChg>
      <pc:sldChg chg="addSp delSp modSp mod">
        <pc:chgData name="Beate Weides" userId="0e3d99c3-e00b-448e-8e45-38bae2afd104" providerId="ADAL" clId="{A6BD60CB-AA80-9044-8CEE-8C66A94B098E}" dt="2023-04-10T18:42:52.583" v="664" actId="1076"/>
        <pc:sldMkLst>
          <pc:docMk/>
          <pc:sldMk cId="78370140" sldId="388"/>
        </pc:sldMkLst>
        <pc:spChg chg="del mod">
          <ac:chgData name="Beate Weides" userId="0e3d99c3-e00b-448e-8e45-38bae2afd104" providerId="ADAL" clId="{A6BD60CB-AA80-9044-8CEE-8C66A94B098E}" dt="2023-04-10T18:39:15.977" v="631" actId="478"/>
          <ac:spMkLst>
            <pc:docMk/>
            <pc:sldMk cId="78370140" sldId="388"/>
            <ac:spMk id="3" creationId="{AC3D008F-5E9A-428C-9539-3871B792B884}"/>
          </ac:spMkLst>
        </pc:spChg>
        <pc:spChg chg="add mod">
          <ac:chgData name="Beate Weides" userId="0e3d99c3-e00b-448e-8e45-38bae2afd104" providerId="ADAL" clId="{A6BD60CB-AA80-9044-8CEE-8C66A94B098E}" dt="2023-04-10T18:42:52.583" v="664" actId="1076"/>
          <ac:spMkLst>
            <pc:docMk/>
            <pc:sldMk cId="78370140" sldId="388"/>
            <ac:spMk id="6" creationId="{5D791857-A58A-FEAF-A3C4-9296FA020E6C}"/>
          </ac:spMkLst>
        </pc:spChg>
        <pc:spChg chg="add del mod">
          <ac:chgData name="Beate Weides" userId="0e3d99c3-e00b-448e-8e45-38bae2afd104" providerId="ADAL" clId="{A6BD60CB-AA80-9044-8CEE-8C66A94B098E}" dt="2023-04-10T18:39:20.912" v="632" actId="478"/>
          <ac:spMkLst>
            <pc:docMk/>
            <pc:sldMk cId="78370140" sldId="388"/>
            <ac:spMk id="8" creationId="{BE5970ED-3212-0547-0114-52ACDBE08D14}"/>
          </ac:spMkLst>
        </pc:spChg>
      </pc:sldChg>
      <pc:sldChg chg="modSp mod">
        <pc:chgData name="Beate Weides" userId="0e3d99c3-e00b-448e-8e45-38bae2afd104" providerId="ADAL" clId="{A6BD60CB-AA80-9044-8CEE-8C66A94B098E}" dt="2023-04-10T18:44:17.282" v="672" actId="27636"/>
        <pc:sldMkLst>
          <pc:docMk/>
          <pc:sldMk cId="2808406056" sldId="389"/>
        </pc:sldMkLst>
        <pc:spChg chg="mod">
          <ac:chgData name="Beate Weides" userId="0e3d99c3-e00b-448e-8e45-38bae2afd104" providerId="ADAL" clId="{A6BD60CB-AA80-9044-8CEE-8C66A94B098E}" dt="2023-04-10T18:44:17.282" v="672" actId="27636"/>
          <ac:spMkLst>
            <pc:docMk/>
            <pc:sldMk cId="2808406056" sldId="389"/>
            <ac:spMk id="3" creationId="{AC3D008F-5E9A-428C-9539-3871B792B884}"/>
          </ac:spMkLst>
        </pc:spChg>
      </pc:sldChg>
    </pc:docChg>
  </pc:docChgLst>
  <pc:docChgLst>
    <pc:chgData name="Beate Weides" userId="0e3d99c3-e00b-448e-8e45-38bae2afd104" providerId="ADAL" clId="{AF7EE41D-50DF-4C4E-BC7C-BC74BFF87590}"/>
    <pc:docChg chg="undo custSel modSld">
      <pc:chgData name="Beate Weides" userId="0e3d99c3-e00b-448e-8e45-38bae2afd104" providerId="ADAL" clId="{AF7EE41D-50DF-4C4E-BC7C-BC74BFF87590}" dt="2023-04-16T09:24:23.565" v="954" actId="207"/>
      <pc:docMkLst>
        <pc:docMk/>
      </pc:docMkLst>
      <pc:sldChg chg="modSp mod">
        <pc:chgData name="Beate Weides" userId="0e3d99c3-e00b-448e-8e45-38bae2afd104" providerId="ADAL" clId="{AF7EE41D-50DF-4C4E-BC7C-BC74BFF87590}" dt="2023-04-16T08:52:58.738" v="39" actId="20577"/>
        <pc:sldMkLst>
          <pc:docMk/>
          <pc:sldMk cId="352510548" sldId="284"/>
        </pc:sldMkLst>
        <pc:spChg chg="mod">
          <ac:chgData name="Beate Weides" userId="0e3d99c3-e00b-448e-8e45-38bae2afd104" providerId="ADAL" clId="{AF7EE41D-50DF-4C4E-BC7C-BC74BFF87590}" dt="2023-04-16T08:52:58.738" v="39" actId="20577"/>
          <ac:spMkLst>
            <pc:docMk/>
            <pc:sldMk cId="352510548" sldId="284"/>
            <ac:spMk id="3" creationId="{00000000-0000-0000-0000-000000000000}"/>
          </ac:spMkLst>
        </pc:spChg>
      </pc:sldChg>
      <pc:sldChg chg="modSp mod">
        <pc:chgData name="Beate Weides" userId="0e3d99c3-e00b-448e-8e45-38bae2afd104" providerId="ADAL" clId="{AF7EE41D-50DF-4C4E-BC7C-BC74BFF87590}" dt="2023-04-16T08:50:34.206" v="10" actId="207"/>
        <pc:sldMkLst>
          <pc:docMk/>
          <pc:sldMk cId="3127150090" sldId="376"/>
        </pc:sldMkLst>
        <pc:spChg chg="mod">
          <ac:chgData name="Beate Weides" userId="0e3d99c3-e00b-448e-8e45-38bae2afd104" providerId="ADAL" clId="{AF7EE41D-50DF-4C4E-BC7C-BC74BFF87590}" dt="2023-04-16T08:50:19.800" v="7" actId="207"/>
          <ac:spMkLst>
            <pc:docMk/>
            <pc:sldMk cId="3127150090" sldId="376"/>
            <ac:spMk id="3" creationId="{AC3D008F-5E9A-428C-9539-3871B792B884}"/>
          </ac:spMkLst>
        </pc:spChg>
        <pc:spChg chg="mod">
          <ac:chgData name="Beate Weides" userId="0e3d99c3-e00b-448e-8e45-38bae2afd104" providerId="ADAL" clId="{AF7EE41D-50DF-4C4E-BC7C-BC74BFF87590}" dt="2023-04-16T08:50:26.604" v="8" actId="207"/>
          <ac:spMkLst>
            <pc:docMk/>
            <pc:sldMk cId="3127150090" sldId="376"/>
            <ac:spMk id="6" creationId="{3BDC334F-6F39-9E2D-F5F2-63B56ADB2738}"/>
          </ac:spMkLst>
        </pc:spChg>
        <pc:spChg chg="mod">
          <ac:chgData name="Beate Weides" userId="0e3d99c3-e00b-448e-8e45-38bae2afd104" providerId="ADAL" clId="{AF7EE41D-50DF-4C4E-BC7C-BC74BFF87590}" dt="2023-04-16T08:50:29.952" v="9" actId="207"/>
          <ac:spMkLst>
            <pc:docMk/>
            <pc:sldMk cId="3127150090" sldId="376"/>
            <ac:spMk id="7" creationId="{7D5EE36F-9E0F-C428-8336-19113654F805}"/>
          </ac:spMkLst>
        </pc:spChg>
        <pc:spChg chg="mod">
          <ac:chgData name="Beate Weides" userId="0e3d99c3-e00b-448e-8e45-38bae2afd104" providerId="ADAL" clId="{AF7EE41D-50DF-4C4E-BC7C-BC74BFF87590}" dt="2023-04-16T08:49:52.393" v="1" actId="255"/>
          <ac:spMkLst>
            <pc:docMk/>
            <pc:sldMk cId="3127150090" sldId="376"/>
            <ac:spMk id="8" creationId="{7EE34CF7-D6B7-C0E0-7B34-32D9FD050B7C}"/>
          </ac:spMkLst>
        </pc:spChg>
        <pc:spChg chg="mod">
          <ac:chgData name="Beate Weides" userId="0e3d99c3-e00b-448e-8e45-38bae2afd104" providerId="ADAL" clId="{AF7EE41D-50DF-4C4E-BC7C-BC74BFF87590}" dt="2023-04-16T08:50:34.206" v="10" actId="207"/>
          <ac:spMkLst>
            <pc:docMk/>
            <pc:sldMk cId="3127150090" sldId="376"/>
            <ac:spMk id="9" creationId="{A6E3D7E3-4EE9-E41B-718C-1F5AC6146034}"/>
          </ac:spMkLst>
        </pc:spChg>
      </pc:sldChg>
      <pc:sldChg chg="modSp mod modNotesTx">
        <pc:chgData name="Beate Weides" userId="0e3d99c3-e00b-448e-8e45-38bae2afd104" providerId="ADAL" clId="{AF7EE41D-50DF-4C4E-BC7C-BC74BFF87590}" dt="2023-04-16T08:51:21.123" v="12" actId="2711"/>
        <pc:sldMkLst>
          <pc:docMk/>
          <pc:sldMk cId="1128647132" sldId="379"/>
        </pc:sldMkLst>
        <pc:spChg chg="mod">
          <ac:chgData name="Beate Weides" userId="0e3d99c3-e00b-448e-8e45-38bae2afd104" providerId="ADAL" clId="{AF7EE41D-50DF-4C4E-BC7C-BC74BFF87590}" dt="2023-04-16T08:51:08.707" v="11" actId="2711"/>
          <ac:spMkLst>
            <pc:docMk/>
            <pc:sldMk cId="1128647132" sldId="379"/>
            <ac:spMk id="6" creationId="{352A9B8D-72B8-5923-BF8D-09CC5965B1FE}"/>
          </ac:spMkLst>
        </pc:spChg>
      </pc:sldChg>
      <pc:sldChg chg="modNotesTx">
        <pc:chgData name="Beate Weides" userId="0e3d99c3-e00b-448e-8e45-38bae2afd104" providerId="ADAL" clId="{AF7EE41D-50DF-4C4E-BC7C-BC74BFF87590}" dt="2023-04-16T08:51:35.513" v="13" actId="2711"/>
        <pc:sldMkLst>
          <pc:docMk/>
          <pc:sldMk cId="54659459" sldId="380"/>
        </pc:sldMkLst>
      </pc:sldChg>
      <pc:sldChg chg="modSp mod modNotesTx">
        <pc:chgData name="Beate Weides" userId="0e3d99c3-e00b-448e-8e45-38bae2afd104" providerId="ADAL" clId="{AF7EE41D-50DF-4C4E-BC7C-BC74BFF87590}" dt="2023-04-16T08:52:37.067" v="20" actId="2711"/>
        <pc:sldMkLst>
          <pc:docMk/>
          <pc:sldMk cId="3954591546" sldId="381"/>
        </pc:sldMkLst>
        <pc:spChg chg="mod">
          <ac:chgData name="Beate Weides" userId="0e3d99c3-e00b-448e-8e45-38bae2afd104" providerId="ADAL" clId="{AF7EE41D-50DF-4C4E-BC7C-BC74BFF87590}" dt="2023-04-16T08:51:47.487" v="15" actId="27636"/>
          <ac:spMkLst>
            <pc:docMk/>
            <pc:sldMk cId="3954591546" sldId="381"/>
            <ac:spMk id="3" creationId="{AC3D008F-5E9A-428C-9539-3871B792B884}"/>
          </ac:spMkLst>
        </pc:spChg>
        <pc:spChg chg="mod">
          <ac:chgData name="Beate Weides" userId="0e3d99c3-e00b-448e-8e45-38bae2afd104" providerId="ADAL" clId="{AF7EE41D-50DF-4C4E-BC7C-BC74BFF87590}" dt="2023-04-16T08:52:15.143" v="19" actId="255"/>
          <ac:spMkLst>
            <pc:docMk/>
            <pc:sldMk cId="3954591546" sldId="381"/>
            <ac:spMk id="7" creationId="{51FBA812-1BA9-C636-6F59-6CD26437E6AC}"/>
          </ac:spMkLst>
        </pc:spChg>
        <pc:spChg chg="mod">
          <ac:chgData name="Beate Weides" userId="0e3d99c3-e00b-448e-8e45-38bae2afd104" providerId="ADAL" clId="{AF7EE41D-50DF-4C4E-BC7C-BC74BFF87590}" dt="2023-04-16T08:51:55.911" v="16" actId="255"/>
          <ac:spMkLst>
            <pc:docMk/>
            <pc:sldMk cId="3954591546" sldId="381"/>
            <ac:spMk id="8" creationId="{5788932F-3CFC-1A37-E2BB-72E3BFD905EE}"/>
          </ac:spMkLst>
        </pc:spChg>
      </pc:sldChg>
      <pc:sldChg chg="addSp delSp modSp mod modNotesTx">
        <pc:chgData name="Beate Weides" userId="0e3d99c3-e00b-448e-8e45-38bae2afd104" providerId="ADAL" clId="{AF7EE41D-50DF-4C4E-BC7C-BC74BFF87590}" dt="2023-04-16T09:24:05.253" v="953" actId="20577"/>
        <pc:sldMkLst>
          <pc:docMk/>
          <pc:sldMk cId="3173953741" sldId="384"/>
        </pc:sldMkLst>
        <pc:spChg chg="mod">
          <ac:chgData name="Beate Weides" userId="0e3d99c3-e00b-448e-8e45-38bae2afd104" providerId="ADAL" clId="{AF7EE41D-50DF-4C4E-BC7C-BC74BFF87590}" dt="2023-04-16T09:04:15.302" v="246" actId="20577"/>
          <ac:spMkLst>
            <pc:docMk/>
            <pc:sldMk cId="3173953741" sldId="384"/>
            <ac:spMk id="2" creationId="{4AB0EF7F-EA4E-4753-BD3E-85069C4E1538}"/>
          </ac:spMkLst>
        </pc:spChg>
        <pc:spChg chg="mod">
          <ac:chgData name="Beate Weides" userId="0e3d99c3-e00b-448e-8e45-38bae2afd104" providerId="ADAL" clId="{AF7EE41D-50DF-4C4E-BC7C-BC74BFF87590}" dt="2023-04-16T09:19:08.758" v="881" actId="20577"/>
          <ac:spMkLst>
            <pc:docMk/>
            <pc:sldMk cId="3173953741" sldId="384"/>
            <ac:spMk id="3" creationId="{AC3D008F-5E9A-428C-9539-3871B792B884}"/>
          </ac:spMkLst>
        </pc:spChg>
        <pc:spChg chg="add mod">
          <ac:chgData name="Beate Weides" userId="0e3d99c3-e00b-448e-8e45-38bae2afd104" providerId="ADAL" clId="{AF7EE41D-50DF-4C4E-BC7C-BC74BFF87590}" dt="2023-04-16T09:13:26.535" v="773" actId="14100"/>
          <ac:spMkLst>
            <pc:docMk/>
            <pc:sldMk cId="3173953741" sldId="384"/>
            <ac:spMk id="6" creationId="{CFC11052-E5D2-D91D-72BC-074CEB673ECB}"/>
          </ac:spMkLst>
        </pc:spChg>
        <pc:spChg chg="add del mod">
          <ac:chgData name="Beate Weides" userId="0e3d99c3-e00b-448e-8e45-38bae2afd104" providerId="ADAL" clId="{AF7EE41D-50DF-4C4E-BC7C-BC74BFF87590}" dt="2023-04-16T09:14:37.977" v="830"/>
          <ac:spMkLst>
            <pc:docMk/>
            <pc:sldMk cId="3173953741" sldId="384"/>
            <ac:spMk id="7" creationId="{D2651A72-0A98-455D-7590-A3CA786CF43A}"/>
          </ac:spMkLst>
        </pc:spChg>
        <pc:spChg chg="add mod">
          <ac:chgData name="Beate Weides" userId="0e3d99c3-e00b-448e-8e45-38bae2afd104" providerId="ADAL" clId="{AF7EE41D-50DF-4C4E-BC7C-BC74BFF87590}" dt="2023-04-16T09:14:34.619" v="828" actId="1076"/>
          <ac:spMkLst>
            <pc:docMk/>
            <pc:sldMk cId="3173953741" sldId="384"/>
            <ac:spMk id="8" creationId="{272298B8-5509-5769-CF06-C8D2C2F3B5E2}"/>
          </ac:spMkLst>
        </pc:spChg>
      </pc:sldChg>
      <pc:sldChg chg="modSp mod modNotesTx">
        <pc:chgData name="Beate Weides" userId="0e3d99c3-e00b-448e-8e45-38bae2afd104" providerId="ADAL" clId="{AF7EE41D-50DF-4C4E-BC7C-BC74BFF87590}" dt="2023-04-16T09:14:41.736" v="831" actId="20577"/>
        <pc:sldMkLst>
          <pc:docMk/>
          <pc:sldMk cId="1949750526" sldId="385"/>
        </pc:sldMkLst>
        <pc:spChg chg="mod">
          <ac:chgData name="Beate Weides" userId="0e3d99c3-e00b-448e-8e45-38bae2afd104" providerId="ADAL" clId="{AF7EE41D-50DF-4C4E-BC7C-BC74BFF87590}" dt="2023-04-16T09:14:41.736" v="831" actId="20577"/>
          <ac:spMkLst>
            <pc:docMk/>
            <pc:sldMk cId="1949750526" sldId="385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AF7EE41D-50DF-4C4E-BC7C-BC74BFF87590}" dt="2023-04-16T09:24:23.565" v="954" actId="207"/>
        <pc:sldMkLst>
          <pc:docMk/>
          <pc:sldMk cId="2808406056" sldId="389"/>
        </pc:sldMkLst>
        <pc:spChg chg="mod">
          <ac:chgData name="Beate Weides" userId="0e3d99c3-e00b-448e-8e45-38bae2afd104" providerId="ADAL" clId="{AF7EE41D-50DF-4C4E-BC7C-BC74BFF87590}" dt="2023-04-16T09:24:23.565" v="954" actId="207"/>
          <ac:spMkLst>
            <pc:docMk/>
            <pc:sldMk cId="2808406056" sldId="389"/>
            <ac:spMk id="3" creationId="{AC3D008F-5E9A-428C-9539-3871B792B884}"/>
          </ac:spMkLst>
        </pc:spChg>
      </pc:sldChg>
    </pc:docChg>
  </pc:docChgLst>
  <pc:docChgLst>
    <pc:chgData name="Beate Weides" userId="0e3d99c3-e00b-448e-8e45-38bae2afd104" providerId="ADAL" clId="{1017AD2C-7553-6A4C-8E04-80BF15082D04}"/>
    <pc:docChg chg="custSel modSld">
      <pc:chgData name="Beate Weides" userId="0e3d99c3-e00b-448e-8e45-38bae2afd104" providerId="ADAL" clId="{1017AD2C-7553-6A4C-8E04-80BF15082D04}" dt="2023-04-16T11:57:44.293" v="379" actId="14100"/>
      <pc:docMkLst>
        <pc:docMk/>
      </pc:docMkLst>
      <pc:sldChg chg="addSp modSp mod modNotesTx">
        <pc:chgData name="Beate Weides" userId="0e3d99c3-e00b-448e-8e45-38bae2afd104" providerId="ADAL" clId="{1017AD2C-7553-6A4C-8E04-80BF15082D04}" dt="2023-04-16T11:57:44.293" v="379" actId="14100"/>
        <pc:sldMkLst>
          <pc:docMk/>
          <pc:sldMk cId="3173953741" sldId="384"/>
        </pc:sldMkLst>
        <pc:spChg chg="mod">
          <ac:chgData name="Beate Weides" userId="0e3d99c3-e00b-448e-8e45-38bae2afd104" providerId="ADAL" clId="{1017AD2C-7553-6A4C-8E04-80BF15082D04}" dt="2023-04-16T11:56:47.547" v="314" actId="20577"/>
          <ac:spMkLst>
            <pc:docMk/>
            <pc:sldMk cId="3173953741" sldId="384"/>
            <ac:spMk id="3" creationId="{AC3D008F-5E9A-428C-9539-3871B792B884}"/>
          </ac:spMkLst>
        </pc:spChg>
        <pc:spChg chg="mod">
          <ac:chgData name="Beate Weides" userId="0e3d99c3-e00b-448e-8e45-38bae2afd104" providerId="ADAL" clId="{1017AD2C-7553-6A4C-8E04-80BF15082D04}" dt="2023-04-16T11:54:35.752" v="148" actId="1076"/>
          <ac:spMkLst>
            <pc:docMk/>
            <pc:sldMk cId="3173953741" sldId="384"/>
            <ac:spMk id="6" creationId="{CFC11052-E5D2-D91D-72BC-074CEB673ECB}"/>
          </ac:spMkLst>
        </pc:spChg>
        <pc:spChg chg="add mod">
          <ac:chgData name="Beate Weides" userId="0e3d99c3-e00b-448e-8e45-38bae2afd104" providerId="ADAL" clId="{1017AD2C-7553-6A4C-8E04-80BF15082D04}" dt="2023-04-16T11:54:37.604" v="149" actId="1076"/>
          <ac:spMkLst>
            <pc:docMk/>
            <pc:sldMk cId="3173953741" sldId="384"/>
            <ac:spMk id="7" creationId="{8FA09A18-8FE5-6752-F691-F045248E96B6}"/>
          </ac:spMkLst>
        </pc:spChg>
        <pc:spChg chg="mod">
          <ac:chgData name="Beate Weides" userId="0e3d99c3-e00b-448e-8e45-38bae2afd104" providerId="ADAL" clId="{1017AD2C-7553-6A4C-8E04-80BF15082D04}" dt="2023-04-16T11:54:32.984" v="147" actId="1076"/>
          <ac:spMkLst>
            <pc:docMk/>
            <pc:sldMk cId="3173953741" sldId="384"/>
            <ac:spMk id="8" creationId="{272298B8-5509-5769-CF06-C8D2C2F3B5E2}"/>
          </ac:spMkLst>
        </pc:spChg>
        <pc:spChg chg="add mod">
          <ac:chgData name="Beate Weides" userId="0e3d99c3-e00b-448e-8e45-38bae2afd104" providerId="ADAL" clId="{1017AD2C-7553-6A4C-8E04-80BF15082D04}" dt="2023-04-16T11:57:44.293" v="379" actId="14100"/>
          <ac:spMkLst>
            <pc:docMk/>
            <pc:sldMk cId="3173953741" sldId="384"/>
            <ac:spMk id="9" creationId="{224CAD93-4671-6BBD-D9DE-E10E2CCA658A}"/>
          </ac:spMkLst>
        </pc:spChg>
      </pc:sldChg>
    </pc:docChg>
  </pc:docChgLst>
  <pc:docChgLst>
    <pc:chgData name="Beate Weides" userId="S::beate.weides@dw.com::0e3d99c3-e00b-448e-8e45-38bae2afd104" providerId="AD" clId="Web-{A18C5072-39F2-962A-31CC-F7B7A086E862}"/>
    <pc:docChg chg="modSld">
      <pc:chgData name="Beate Weides" userId="S::beate.weides@dw.com::0e3d99c3-e00b-448e-8e45-38bae2afd104" providerId="AD" clId="Web-{A18C5072-39F2-962A-31CC-F7B7A086E862}" dt="2023-04-10T18:09:34.224" v="16"/>
      <pc:docMkLst>
        <pc:docMk/>
      </pc:docMkLst>
      <pc:sldChg chg="modSp">
        <pc:chgData name="Beate Weides" userId="S::beate.weides@dw.com::0e3d99c3-e00b-448e-8e45-38bae2afd104" providerId="AD" clId="Web-{A18C5072-39F2-962A-31CC-F7B7A086E862}" dt="2023-04-10T18:07:07.807" v="7" actId="20577"/>
        <pc:sldMkLst>
          <pc:docMk/>
          <pc:sldMk cId="440890105" sldId="286"/>
        </pc:sldMkLst>
        <pc:spChg chg="mod">
          <ac:chgData name="Beate Weides" userId="S::beate.weides@dw.com::0e3d99c3-e00b-448e-8e45-38bae2afd104" providerId="AD" clId="Web-{A18C5072-39F2-962A-31CC-F7B7A086E862}" dt="2023-04-10T18:07:07.807" v="7" actId="20577"/>
          <ac:spMkLst>
            <pc:docMk/>
            <pc:sldMk cId="440890105" sldId="286"/>
            <ac:spMk id="3" creationId="{AC3D008F-5E9A-428C-9539-3871B792B884}"/>
          </ac:spMkLst>
        </pc:spChg>
      </pc:sldChg>
      <pc:sldChg chg="modSp">
        <pc:chgData name="Beate Weides" userId="S::beate.weides@dw.com::0e3d99c3-e00b-448e-8e45-38bae2afd104" providerId="AD" clId="Web-{A18C5072-39F2-962A-31CC-F7B7A086E862}" dt="2023-04-10T18:07:19.980" v="8" actId="1076"/>
        <pc:sldMkLst>
          <pc:docMk/>
          <pc:sldMk cId="1635726600" sldId="287"/>
        </pc:sldMkLst>
        <pc:spChg chg="mod">
          <ac:chgData name="Beate Weides" userId="S::beate.weides@dw.com::0e3d99c3-e00b-448e-8e45-38bae2afd104" providerId="AD" clId="Web-{A18C5072-39F2-962A-31CC-F7B7A086E862}" dt="2023-04-10T18:07:19.980" v="8" actId="1076"/>
          <ac:spMkLst>
            <pc:docMk/>
            <pc:sldMk cId="1635726600" sldId="287"/>
            <ac:spMk id="3" creationId="{AC3D008F-5E9A-428C-9539-3871B792B884}"/>
          </ac:spMkLst>
        </pc:spChg>
      </pc:sldChg>
      <pc:sldChg chg="modSp">
        <pc:chgData name="Beate Weides" userId="S::beate.weides@dw.com::0e3d99c3-e00b-448e-8e45-38bae2afd104" providerId="AD" clId="Web-{A18C5072-39F2-962A-31CC-F7B7A086E862}" dt="2023-04-10T18:09:34.224" v="16"/>
        <pc:sldMkLst>
          <pc:docMk/>
          <pc:sldMk cId="3127150090" sldId="376"/>
        </pc:sldMkLst>
        <pc:spChg chg="mod">
          <ac:chgData name="Beate Weides" userId="S::beate.weides@dw.com::0e3d99c3-e00b-448e-8e45-38bae2afd104" providerId="AD" clId="Web-{A18C5072-39F2-962A-31CC-F7B7A086E862}" dt="2023-04-10T18:09:34.224" v="16"/>
          <ac:spMkLst>
            <pc:docMk/>
            <pc:sldMk cId="3127150090" sldId="376"/>
            <ac:spMk id="2" creationId="{4AB0EF7F-EA4E-4753-BD3E-85069C4E1538}"/>
          </ac:spMkLst>
        </pc:spChg>
        <pc:spChg chg="mod">
          <ac:chgData name="Beate Weides" userId="S::beate.weides@dw.com::0e3d99c3-e00b-448e-8e45-38bae2afd104" providerId="AD" clId="Web-{A18C5072-39F2-962A-31CC-F7B7A086E862}" dt="2023-04-10T18:09:22.723" v="15"/>
          <ac:spMkLst>
            <pc:docMk/>
            <pc:sldMk cId="3127150090" sldId="376"/>
            <ac:spMk id="3" creationId="{AC3D008F-5E9A-428C-9539-3871B792B884}"/>
          </ac:spMkLst>
        </pc:spChg>
        <pc:spChg chg="mod">
          <ac:chgData name="Beate Weides" userId="S::beate.weides@dw.com::0e3d99c3-e00b-448e-8e45-38bae2afd104" providerId="AD" clId="Web-{A18C5072-39F2-962A-31CC-F7B7A086E862}" dt="2023-04-10T18:09:17.722" v="14"/>
          <ac:spMkLst>
            <pc:docMk/>
            <pc:sldMk cId="3127150090" sldId="376"/>
            <ac:spMk id="6" creationId="{3BDC334F-6F39-9E2D-F5F2-63B56ADB2738}"/>
          </ac:spMkLst>
        </pc:spChg>
        <pc:spChg chg="mod">
          <ac:chgData name="Beate Weides" userId="S::beate.weides@dw.com::0e3d99c3-e00b-448e-8e45-38bae2afd104" providerId="AD" clId="Web-{A18C5072-39F2-962A-31CC-F7B7A086E862}" dt="2023-04-10T18:09:06.862" v="12"/>
          <ac:spMkLst>
            <pc:docMk/>
            <pc:sldMk cId="3127150090" sldId="376"/>
            <ac:spMk id="7" creationId="{7D5EE36F-9E0F-C428-8336-19113654F805}"/>
          </ac:spMkLst>
        </pc:spChg>
        <pc:spChg chg="mod">
          <ac:chgData name="Beate Weides" userId="S::beate.weides@dw.com::0e3d99c3-e00b-448e-8e45-38bae2afd104" providerId="AD" clId="Web-{A18C5072-39F2-962A-31CC-F7B7A086E862}" dt="2023-04-10T18:08:48.783" v="10"/>
          <ac:spMkLst>
            <pc:docMk/>
            <pc:sldMk cId="3127150090" sldId="376"/>
            <ac:spMk id="8" creationId="{7EE34CF7-D6B7-C0E0-7B34-32D9FD050B7C}"/>
          </ac:spMkLst>
        </pc:spChg>
        <pc:spChg chg="mod">
          <ac:chgData name="Beate Weides" userId="S::beate.weides@dw.com::0e3d99c3-e00b-448e-8e45-38bae2afd104" providerId="AD" clId="Web-{A18C5072-39F2-962A-31CC-F7B7A086E862}" dt="2023-04-10T18:09:12.691" v="13"/>
          <ac:spMkLst>
            <pc:docMk/>
            <pc:sldMk cId="3127150090" sldId="376"/>
            <ac:spMk id="9" creationId="{A6E3D7E3-4EE9-E41B-718C-1F5AC61460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95E8-7871-B946-A044-0B909A61BB15}" type="datetimeFigureOut">
              <a:rPr lang="de-DE" smtClean="0"/>
              <a:t>16.04.23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4770-25AD-3B47-845E-BF1A37AE5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eakerjagd.letsflip.de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Personas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fictional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representing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readers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audience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Persona design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their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personal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contexts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their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wishes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fears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beliefs … Persona design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often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marketing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valuable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getting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closer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needs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interests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audience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731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78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German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Krautreporter:</a:t>
            </a:r>
          </a:p>
          <a:p>
            <a:pPr marL="457200" lvl="0" indent="-31115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de-DE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pPr marL="45720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methodkit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(https://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krautreporter.de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playbook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matters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vote: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vote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publish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crowd’s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Fact-check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best-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-out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protagonists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Ask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expert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de-D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Ask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on. </a:t>
            </a: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4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German non-profit investigative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newsroom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journalists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co-creating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crowd-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newsroom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 a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co-creation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owns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laundering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10%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Hamburg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correctiv.org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/wem-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gehoert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-hamburg/ (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1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www.zetland.dk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aboutzetland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Zetland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biggest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de-DE" sz="24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Republik, 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www.republik.ch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German)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Premium Times: 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www.premiumtimesng.com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-membership-club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Nigeria’s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outlet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investigative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reporters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2020. Even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explicitely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65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letsflip.de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prominent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transmitter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tracked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via GPS. 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www.sneakerjagd.letsflip.de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German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 investigative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2-weekly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greener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publish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audiences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vote: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Flip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flop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Sneaker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hunting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famous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podcast /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collaboration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with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public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broadcaster</a:t>
            </a:r>
            <a:endParaRPr lang="de-DE" sz="1400" b="1" dirty="0">
              <a:latin typeface="Georgia"/>
              <a:ea typeface="Georgia"/>
              <a:cs typeface="Georgia"/>
              <a:sym typeface="Georgia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63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6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www.zeit.de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gesellschaft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/2019-11/germany-talks-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-democracy-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www.mycountrytalks.org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www.inma.org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post.cfm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/die-zeit-s-my-country-talks-can-help-media-drive-engagement-content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Country Talks: 200.000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registrations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40.000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30 countries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City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38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www.dw.com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/en/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flipping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-a-different-kind-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political-debate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/a-58819091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6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7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op)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F4BC57B8-3970-4C29-B03F-1F531451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1" y="941185"/>
            <a:ext cx="11431698" cy="6732000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6000"/>
          </a:xfrm>
          <a:custGeom>
            <a:avLst/>
            <a:gdLst>
              <a:gd name="connsiteX0" fmla="*/ 939600 w 24382412"/>
              <a:gd name="connsiteY0" fmla="*/ 941186 h 13716000"/>
              <a:gd name="connsiteX1" fmla="*/ 939600 w 24382412"/>
              <a:gd name="connsiteY1" fmla="*/ 7673186 h 13716000"/>
              <a:gd name="connsiteX2" fmla="*/ 12371298 w 24382412"/>
              <a:gd name="connsiteY2" fmla="*/ 7673186 h 13716000"/>
              <a:gd name="connsiteX3" fmla="*/ 12371298 w 24382412"/>
              <a:gd name="connsiteY3" fmla="*/ 941186 h 13716000"/>
              <a:gd name="connsiteX4" fmla="*/ 0 w 24382412"/>
              <a:gd name="connsiteY4" fmla="*/ 0 h 13716000"/>
              <a:gd name="connsiteX5" fmla="*/ 24382412 w 24382412"/>
              <a:gd name="connsiteY5" fmla="*/ 0 h 13716000"/>
              <a:gd name="connsiteX6" fmla="*/ 24382412 w 24382412"/>
              <a:gd name="connsiteY6" fmla="*/ 13716000 h 13716000"/>
              <a:gd name="connsiteX7" fmla="*/ 0 w 2438241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6000">
                <a:moveTo>
                  <a:pt x="939600" y="941186"/>
                </a:moveTo>
                <a:lnTo>
                  <a:pt x="939600" y="7673186"/>
                </a:lnTo>
                <a:lnTo>
                  <a:pt x="12371298" y="7673186"/>
                </a:lnTo>
                <a:lnTo>
                  <a:pt x="12371298" y="941186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D5DBE0"/>
          </a:solidFill>
        </p:spPr>
        <p:txBody>
          <a:bodyPr vert="horz" wrap="square" bIns="3420000" anchor="b" anchorCtr="0">
            <a:noAutofit/>
          </a:bodyPr>
          <a:lstStyle>
            <a:lvl1pPr marL="0" marR="0" indent="0" algn="ctr" defTabSz="1828709" rtl="0" eaLnBrk="1" fontAlgn="auto" latinLnBrk="0" hangingPunct="1">
              <a:lnSpc>
                <a:spcPts val="585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599" y="3640084"/>
            <a:ext cx="11431698" cy="2361324"/>
          </a:xfrm>
        </p:spPr>
        <p:txBody>
          <a:bodyPr vert="horz" wrap="square" lIns="648000" tIns="0" rIns="1008000" bIns="0" anchor="b" anchorCtr="0">
            <a:noAutofit/>
          </a:bodyPr>
          <a:lstStyle>
            <a:lvl1pPr algn="l">
              <a:defRPr sz="7000" b="0" i="0" baseline="0">
                <a:solidFill>
                  <a:srgbClr val="003D6D"/>
                </a:solidFill>
                <a:effectLst/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r>
              <a:rPr lang="en-US"/>
              <a:t>Presentation title,</a:t>
            </a:r>
            <a:br>
              <a:rPr lang="en-US"/>
            </a:br>
            <a:r>
              <a:rPr lang="en-US"/>
              <a:t>two colors if possible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6011918"/>
            <a:ext cx="11431588" cy="1079347"/>
          </a:xfrm>
        </p:spPr>
        <p:txBody>
          <a:bodyPr lIns="648000" tIns="0" rIns="1007999" bIns="0" anchor="t" anchorCtr="0">
            <a:normAutofit/>
          </a:bodyPr>
          <a:lstStyle>
            <a:lvl1pPr marL="0" indent="0">
              <a:buNone/>
              <a:defRPr sz="4000" baseline="0">
                <a:solidFill>
                  <a:srgbClr val="003D6D"/>
                </a:solidFill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pPr lvl="0"/>
            <a:r>
              <a:rPr lang="en-US"/>
              <a:t>The </a:t>
            </a:r>
            <a:r>
              <a:rPr lang="en-US" err="1"/>
              <a:t>subheadline</a:t>
            </a:r>
            <a:r>
              <a:rPr lang="en-US"/>
              <a:t> should only be one 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05C952-AA68-496F-9DFC-7EFD9A6DF5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F13C7E-9852-453D-AD5C-FE6DB3FD06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FE4E0A-45EA-4FE1-9580-B19669D755C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2"/>
            <a:ext cx="10739183" cy="975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576361" y="2862263"/>
            <a:ext cx="10739252" cy="9756775"/>
          </a:xfrm>
          <a:solidFill>
            <a:srgbClr val="D5DBE0"/>
          </a:solidFill>
        </p:spPr>
        <p:txBody>
          <a:bodyPr tIns="3456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C6F528-4D7E-4A3B-8261-89E0D5463B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ED727-3267-464D-A189-29FA54F379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A59C6EA-DA94-4BEC-8732-E78C381150E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719999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12576361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12576360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431079-380E-4F7F-89AA-D83BF13629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808A93"/>
                </a:solidFill>
              </a:defRPr>
            </a:lvl1pPr>
          </a:lstStyle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7A18B-B26D-4B9A-93C8-89798CA1967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2EB1CD9-EF7B-488D-8384-A057D5F88D6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4E1DF1-F778-4558-8295-02D1DFFEF8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24887-6576-447F-AC9E-55A30B0436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95D805-F9E1-47AA-9C1C-C4836490FBA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end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320000" y="4241413"/>
            <a:ext cx="13151641" cy="1536817"/>
          </a:xfrm>
        </p:spPr>
        <p:txBody>
          <a:bodyPr/>
          <a:lstStyle>
            <a:lvl1pPr>
              <a:defRPr/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0" y="6127750"/>
            <a:ext cx="13152437" cy="54673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de-DE"/>
              <a:t>Name </a:t>
            </a:r>
            <a:r>
              <a:rPr lang="de-DE" err="1"/>
              <a:t>Surname</a:t>
            </a:r>
            <a:br>
              <a:rPr lang="de-DE"/>
            </a:br>
            <a:r>
              <a:rPr lang="de-DE"/>
              <a:t>+49.30.4646-xxxx</a:t>
            </a:r>
            <a:br>
              <a:rPr lang="de-DE"/>
            </a:br>
            <a:r>
              <a:rPr lang="de-DE"/>
              <a:t>+49.1xx.xxxxxxx </a:t>
            </a:r>
            <a:br>
              <a:rPr lang="de-DE"/>
            </a:br>
            <a:r>
              <a:rPr lang="de-DE"/>
              <a:t>name.surname@dw.com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C39E00-AC0A-42F7-A4F8-BDBD47D668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11E4BBF-464A-4306-896E-9436A7244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CF777B-257E-4FB8-9BD3-07F91C53535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9" name="DW dark-blue RGB_DW dark-blue RGB.png">
            <a:extLst>
              <a:ext uri="{FF2B5EF4-FFF2-40B4-BE49-F238E27FC236}">
                <a16:creationId xmlns:a16="http://schemas.microsoft.com/office/drawing/2014/main" id="{C9FBE5F1-C67D-488C-B985-91E4E6DD2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9600" y="939600"/>
            <a:ext cx="3777976" cy="93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utton)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>
            <a:extLst>
              <a:ext uri="{FF2B5EF4-FFF2-40B4-BE49-F238E27FC236}">
                <a16:creationId xmlns:a16="http://schemas.microsoft.com/office/drawing/2014/main" id="{B7066E88-38F3-4DE3-B5DB-DC0906BDC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567000"/>
            <a:ext cx="11430000" cy="622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600" y="6567000"/>
            <a:ext cx="11430000" cy="2831097"/>
          </a:xfrm>
        </p:spPr>
        <p:txBody>
          <a:bodyPr vert="horz" wrap="square" lIns="648000" tIns="503999" rIns="1008000" bIns="0" anchor="t" anchorCtr="0">
            <a:noAutofit/>
          </a:bodyPr>
          <a:lstStyle>
            <a:lvl1pPr algn="l">
              <a:defRPr sz="7000" baseline="0"/>
            </a:lvl1pPr>
          </a:lstStyle>
          <a:p>
            <a:r>
              <a:rPr lang="en-US"/>
              <a:t>Presentation title,</a:t>
            </a:r>
            <a:br>
              <a:rPr lang="en-US"/>
            </a:br>
            <a:r>
              <a:rPr lang="en-US"/>
              <a:t>two colors if possible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9397497"/>
            <a:ext cx="11431588" cy="1079347"/>
          </a:xfrm>
        </p:spPr>
        <p:txBody>
          <a:bodyPr lIns="648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/>
              <a:t>The </a:t>
            </a:r>
            <a:r>
              <a:rPr lang="en-US" err="1"/>
              <a:t>subheadline</a:t>
            </a:r>
            <a:r>
              <a:rPr lang="en-US"/>
              <a:t> should only be one line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5999"/>
          </a:xfrm>
          <a:custGeom>
            <a:avLst/>
            <a:gdLst>
              <a:gd name="connsiteX0" fmla="*/ 939600 w 24382412"/>
              <a:gd name="connsiteY0" fmla="*/ 6567000 h 13715999"/>
              <a:gd name="connsiteX1" fmla="*/ 939600 w 24382412"/>
              <a:gd name="connsiteY1" fmla="*/ 12790001 h 13715999"/>
              <a:gd name="connsiteX2" fmla="*/ 12369600 w 24382412"/>
              <a:gd name="connsiteY2" fmla="*/ 12790001 h 13715999"/>
              <a:gd name="connsiteX3" fmla="*/ 12369600 w 24382412"/>
              <a:gd name="connsiteY3" fmla="*/ 6567000 h 13715999"/>
              <a:gd name="connsiteX4" fmla="*/ 0 w 24382412"/>
              <a:gd name="connsiteY4" fmla="*/ 0 h 13715999"/>
              <a:gd name="connsiteX5" fmla="*/ 24382412 w 24382412"/>
              <a:gd name="connsiteY5" fmla="*/ 0 h 13715999"/>
              <a:gd name="connsiteX6" fmla="*/ 24382412 w 24382412"/>
              <a:gd name="connsiteY6" fmla="*/ 13715999 h 13715999"/>
              <a:gd name="connsiteX7" fmla="*/ 0 w 24382412"/>
              <a:gd name="connsiteY7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5999">
                <a:moveTo>
                  <a:pt x="939600" y="6567000"/>
                </a:moveTo>
                <a:lnTo>
                  <a:pt x="939600" y="12790001"/>
                </a:lnTo>
                <a:lnTo>
                  <a:pt x="12369600" y="12790001"/>
                </a:lnTo>
                <a:lnTo>
                  <a:pt x="12369600" y="6567000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D5DBE0"/>
          </a:solidFill>
        </p:spPr>
        <p:txBody>
          <a:bodyPr wrap="square" tIns="2844000">
            <a:no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/>
              <a:t>Place the image in the area provided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5358744"/>
            <a:ext cx="24382413" cy="5522780"/>
          </a:xfrm>
        </p:spPr>
        <p:txBody>
          <a:bodyPr lIns="979200" tIns="0" rIns="1008000" bIns="180000" anchor="b">
            <a:normAutofit/>
          </a:bodyPr>
          <a:lstStyle>
            <a:lvl1pPr>
              <a:lnSpc>
                <a:spcPts val="13000"/>
              </a:lnSpc>
              <a:defRPr sz="10000"/>
            </a:lvl1pPr>
          </a:lstStyle>
          <a:p>
            <a:r>
              <a:rPr lang="en-US"/>
              <a:t>Presentation title,</a:t>
            </a:r>
            <a:br>
              <a:rPr lang="en-US"/>
            </a:br>
            <a:r>
              <a:rPr lang="en-US"/>
              <a:t>two colors if possible</a:t>
            </a:r>
            <a:endParaRPr lang="de-DE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0881524"/>
            <a:ext cx="24382413" cy="1079347"/>
          </a:xfrm>
        </p:spPr>
        <p:txBody>
          <a:bodyPr lIns="1044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/>
              <a:t>The </a:t>
            </a:r>
            <a:r>
              <a:rPr lang="en-US" err="1"/>
              <a:t>subheadline</a:t>
            </a:r>
            <a:r>
              <a:rPr lang="en-US"/>
              <a:t> should only be one line</a:t>
            </a:r>
          </a:p>
        </p:txBody>
      </p:sp>
    </p:spTree>
    <p:extLst>
      <p:ext uri="{BB962C8B-B14F-4D97-AF65-F5344CB8AC3E}">
        <p14:creationId xmlns:p14="http://schemas.microsoft.com/office/powerpoint/2010/main" val="6253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870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4F061-F05E-4A18-BB76-402CB80F63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20F3F2-9CD4-45F2-B79F-ED6AF79068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1647ED-D691-4744-979F-5E2B25E02DA3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8688"/>
            <a:ext cx="24382413" cy="984924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0400"/>
              </a:lnSpc>
              <a:buNone/>
              <a:defRPr sz="8000" b="0" i="0">
                <a:solidFill>
                  <a:srgbClr val="003D6D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pPr lvl="0"/>
            <a:r>
              <a:rPr lang="de-DE"/>
              <a:t>“Quote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statement</a:t>
            </a:r>
            <a:r>
              <a:rPr lang="de-DE"/>
              <a:t>”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8409221"/>
            <a:ext cx="24382413" cy="1123950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</a:lstStyle>
          <a:p>
            <a:pPr lvl="0"/>
            <a:r>
              <a:rPr lang="en-US"/>
              <a:t>The name of the quoted person, if needed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843E33-14AE-4560-90FA-C4B9AEF8BA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B2BFFD-FFF0-481E-9B7D-14AA1D15E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BA7F56-3176-4B09-928F-5A7042B33B5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320000" y="2880000"/>
            <a:ext cx="18483918" cy="8701200"/>
          </a:xfrm>
        </p:spPr>
        <p:txBody>
          <a:bodyPr>
            <a:normAutofit/>
          </a:bodyPr>
          <a:lstStyle>
            <a:lvl1pPr marL="0" indent="0" rtl="0">
              <a:buNone/>
              <a:defRPr sz="6000">
                <a:solidFill>
                  <a:srgbClr val="5D676F"/>
                </a:solidFill>
              </a:defRPr>
            </a:lvl1pPr>
            <a:lvl2pPr marL="914354" indent="0" rtl="0">
              <a:buNone/>
              <a:defRPr sz="6000"/>
            </a:lvl2pPr>
            <a:lvl3pPr marL="1828709" indent="0" rtl="0">
              <a:buNone/>
              <a:defRPr sz="6000"/>
            </a:lvl3pPr>
            <a:lvl4pPr marL="2743063" indent="0" rtl="0">
              <a:buNone/>
              <a:defRPr sz="6000"/>
            </a:lvl4pPr>
            <a:lvl5pPr marL="3657417" indent="0" rtl="0">
              <a:buNone/>
              <a:defRPr sz="6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8A48C8-877F-4232-96C6-610E01B87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ED5CAE-3CC1-4F89-92ED-0839088D05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CD43D8-A70E-4ECB-BBE1-103F9EE656B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2862263"/>
            <a:ext cx="22595613" cy="9756775"/>
          </a:xfrm>
          <a:solidFill>
            <a:srgbClr val="D5DBE0"/>
          </a:solidFill>
        </p:spPr>
        <p:txBody>
          <a:bodyPr tIns="3204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69F26-FEC1-4648-96B3-8F72A0CE0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D68A5E-6BEC-4F28-BC5B-91E8B190E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533B62-0D26-411E-8D72-E3C7A0B1830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hi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>
            <a:outerShdw blurRad="127000" algn="tl" rotWithShape="0">
              <a:prstClr val="black">
                <a:alpha val="37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000A86-D746-4DBD-B4BF-FBBA3558C3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E9E732-FBCE-4CB9-B1CE-1D4855C325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F5F6D26-67E6-4396-B678-CF57DD3460F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W dark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3D6D"/>
                </a:solidFill>
              </a:defRPr>
            </a:lvl1pPr>
          </a:lstStyle>
          <a:p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A075B1-7D96-4953-8CBC-65EB9DE139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FE043E-64E0-48F5-B5F9-261DA345EF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551446-043A-45AE-AF9F-DC65E6A59F3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880000"/>
            <a:ext cx="22595544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95065" y="12867669"/>
            <a:ext cx="4320479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</a:lstStyle>
          <a:p>
            <a:fld id="{06D04827-0854-4AC1-8AEB-14B5502B291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6494790" y="12867669"/>
            <a:ext cx="3497217" cy="420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1828709" rtl="0" eaLnBrk="1" latinLnBrk="0" hangingPunct="1">
              <a:defRPr sz="2400" b="0" i="0" kern="120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19B94-0CF7-4115-9476-D1F6F1CF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99" y="12867668"/>
            <a:ext cx="14266591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08A93"/>
                </a:solidFill>
              </a:defRPr>
            </a:lvl1pPr>
          </a:lstStyle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2" r:id="rId3"/>
    <p:sldLayoutId id="2147483674" r:id="rId4"/>
    <p:sldLayoutId id="2147483684" r:id="rId5"/>
    <p:sldLayoutId id="2147483683" r:id="rId6"/>
    <p:sldLayoutId id="2147483675" r:id="rId7"/>
    <p:sldLayoutId id="2147483676" r:id="rId8"/>
    <p:sldLayoutId id="2147483678" r:id="rId9"/>
    <p:sldLayoutId id="2147483677" r:id="rId10"/>
    <p:sldLayoutId id="2147483679" r:id="rId11"/>
    <p:sldLayoutId id="2147483680" r:id="rId12"/>
    <p:sldLayoutId id="2147483681" r:id="rId13"/>
    <p:sldLayoutId id="2147483682" r:id="rId14"/>
  </p:sldLayoutIdLst>
  <p:hf sldNum="0" hdr="0"/>
  <p:txStyles>
    <p:titleStyle>
      <a:lvl1pPr algn="l" defTabSz="1828709" rtl="0" eaLnBrk="1" latinLnBrk="0" hangingPunct="1">
        <a:lnSpc>
          <a:spcPts val="9100"/>
        </a:lnSpc>
        <a:spcBef>
          <a:spcPct val="0"/>
        </a:spcBef>
        <a:buNone/>
        <a:defRPr sz="7000" b="0" i="0" kern="1200">
          <a:solidFill>
            <a:srgbClr val="003D6D"/>
          </a:solidFill>
          <a:latin typeface="Georgia" pitchFamily="18" charset="0"/>
          <a:ea typeface="Georgia" pitchFamily="18" charset="0"/>
          <a:cs typeface="Georgia" pitchFamily="18" charset="0"/>
        </a:defRPr>
      </a:lvl1pPr>
    </p:titleStyle>
    <p:bodyStyle>
      <a:lvl1pPr marL="685800" indent="-685800" algn="l" defTabSz="1828709" rtl="0" eaLnBrk="1" latinLnBrk="0" hangingPunct="1">
        <a:lnSpc>
          <a:spcPct val="150000"/>
        </a:lnSpc>
        <a:spcBef>
          <a:spcPts val="2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1pPr>
      <a:lvl2pPr marL="1600154" indent="-6858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2pPr>
      <a:lvl3pPr marL="2400209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3pPr>
      <a:lvl4pPr marL="3314563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4pPr>
      <a:lvl5pPr marL="4228917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CB471-CD41-430C-85DB-B61236AF2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188" y="6857999"/>
            <a:ext cx="11430000" cy="3011340"/>
          </a:xfrm>
        </p:spPr>
        <p:txBody>
          <a:bodyPr/>
          <a:lstStyle/>
          <a:p>
            <a:r>
              <a:rPr lang="en-US" dirty="0"/>
              <a:t>Constructive journalism 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Overcoming divisions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EA7F1A-A20B-46F0-A344-F5B2547EC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600" y="10173648"/>
            <a:ext cx="11431588" cy="1079347"/>
          </a:xfrm>
        </p:spPr>
        <p:txBody>
          <a:bodyPr>
            <a:normAutofit fontScale="77500" lnSpcReduction="20000"/>
          </a:bodyPr>
          <a:lstStyle/>
          <a:p>
            <a:r>
              <a:rPr lang="de-DE" err="1">
                <a:solidFill>
                  <a:srgbClr val="002060"/>
                </a:solidFill>
              </a:rPr>
              <a:t>Engaging</a:t>
            </a:r>
            <a:r>
              <a:rPr lang="de-DE">
                <a:solidFill>
                  <a:srgbClr val="002060"/>
                </a:solidFill>
              </a:rPr>
              <a:t> </a:t>
            </a:r>
            <a:r>
              <a:rPr lang="de-DE" err="1">
                <a:solidFill>
                  <a:srgbClr val="002060"/>
                </a:solidFill>
              </a:rPr>
              <a:t>audiences</a:t>
            </a:r>
            <a:r>
              <a:rPr lang="de-DE">
                <a:solidFill>
                  <a:srgbClr val="002060"/>
                </a:solidFill>
              </a:rPr>
              <a:t> and </a:t>
            </a:r>
            <a:r>
              <a:rPr lang="de-DE" err="1">
                <a:solidFill>
                  <a:srgbClr val="002060"/>
                </a:solidFill>
              </a:rPr>
              <a:t>fostering</a:t>
            </a:r>
            <a:r>
              <a:rPr lang="de-DE">
                <a:solidFill>
                  <a:srgbClr val="002060"/>
                </a:solidFill>
              </a:rPr>
              <a:t> inclusive debate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02ED23-B662-59C2-CB63-30E8D317380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/>
        </p:blipFill>
        <p:spPr bwMode="auto">
          <a:xfrm>
            <a:off x="0" y="1"/>
            <a:ext cx="24382412" cy="13715999"/>
          </a:xfrm>
          <a:custGeom>
            <a:avLst/>
            <a:gdLst>
              <a:gd name="connsiteX0" fmla="*/ 939600 w 24382412"/>
              <a:gd name="connsiteY0" fmla="*/ 6567000 h 13715999"/>
              <a:gd name="connsiteX1" fmla="*/ 939600 w 24382412"/>
              <a:gd name="connsiteY1" fmla="*/ 12790001 h 13715999"/>
              <a:gd name="connsiteX2" fmla="*/ 12369600 w 24382412"/>
              <a:gd name="connsiteY2" fmla="*/ 12790001 h 13715999"/>
              <a:gd name="connsiteX3" fmla="*/ 12369600 w 24382412"/>
              <a:gd name="connsiteY3" fmla="*/ 6567000 h 13715999"/>
              <a:gd name="connsiteX4" fmla="*/ 0 w 24382412"/>
              <a:gd name="connsiteY4" fmla="*/ 0 h 13715999"/>
              <a:gd name="connsiteX5" fmla="*/ 24382412 w 24382412"/>
              <a:gd name="connsiteY5" fmla="*/ 0 h 13715999"/>
              <a:gd name="connsiteX6" fmla="*/ 24382412 w 24382412"/>
              <a:gd name="connsiteY6" fmla="*/ 13715999 h 13715999"/>
              <a:gd name="connsiteX7" fmla="*/ 0 w 24382412"/>
              <a:gd name="connsiteY7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5999">
                <a:moveTo>
                  <a:pt x="939600" y="6567000"/>
                </a:moveTo>
                <a:lnTo>
                  <a:pt x="939600" y="12790001"/>
                </a:lnTo>
                <a:lnTo>
                  <a:pt x="12369600" y="12790001"/>
                </a:lnTo>
                <a:lnTo>
                  <a:pt x="12369600" y="6567000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5767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member-based</a:t>
            </a:r>
            <a:r>
              <a:rPr lang="de-DE" dirty="0"/>
              <a:t> </a:t>
            </a:r>
            <a:r>
              <a:rPr lang="de-DE" dirty="0" err="1"/>
              <a:t>media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6348" y="2841217"/>
            <a:ext cx="10053203" cy="4893744"/>
          </a:xfrm>
        </p:spPr>
        <p:txBody>
          <a:bodyPr>
            <a:normAutofit/>
          </a:bodyPr>
          <a:lstStyle/>
          <a:p>
            <a:pPr marL="10160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Zetland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Denmark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</a:t>
            </a:r>
          </a:p>
          <a:p>
            <a:pPr marL="787400" lvl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20.000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(2022),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7400" lvl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7400" lvl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editorial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meetings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7400" lvl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Wingdings" pitchFamily="2" charset="2"/>
              <a:buChar char="§"/>
            </a:pP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super-power</a:t>
            </a:r>
            <a:endParaRPr lang="de-DE" sz="40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280A70-8DE4-4D41-977B-AD87080F436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1FBA812-1BA9-C636-6F59-6CD26437E6AC}"/>
              </a:ext>
            </a:extLst>
          </p:cNvPr>
          <p:cNvSpPr txBox="1">
            <a:spLocks/>
          </p:cNvSpPr>
          <p:nvPr/>
        </p:nvSpPr>
        <p:spPr>
          <a:xfrm>
            <a:off x="1730988" y="8389118"/>
            <a:ext cx="20920435" cy="41737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just">
              <a:lnSpc>
                <a:spcPct val="115000"/>
              </a:lnSpc>
              <a:spcBef>
                <a:spcPts val="1400"/>
              </a:spcBef>
              <a:buSzPts val="2000"/>
              <a:buFont typeface="Arial" charset="0"/>
              <a:buNone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Republik,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Switzerland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</a:t>
            </a:r>
          </a:p>
          <a:p>
            <a:pPr marL="7874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28.000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(2022),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ads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7874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magazine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874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ladder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subscriptions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annualy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), super-users/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publishers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40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788932F-3CFC-1A37-E2BB-72E3BFD905EE}"/>
              </a:ext>
            </a:extLst>
          </p:cNvPr>
          <p:cNvSpPr txBox="1">
            <a:spLocks/>
          </p:cNvSpPr>
          <p:nvPr/>
        </p:nvSpPr>
        <p:spPr>
          <a:xfrm>
            <a:off x="12879895" y="3919607"/>
            <a:ext cx="10435648" cy="5307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just">
              <a:lnSpc>
                <a:spcPct val="115000"/>
              </a:lnSpc>
              <a:spcBef>
                <a:spcPts val="1400"/>
              </a:spcBef>
              <a:buSzPts val="2000"/>
              <a:buFont typeface="Arial" charset="0"/>
              <a:buNone/>
            </a:pPr>
            <a:r>
              <a:rPr lang="de-DE" sz="44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Premium Times, Nigeria:</a:t>
            </a:r>
          </a:p>
          <a:p>
            <a:pPr marL="673100" indent="-5715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Membership Club</a:t>
            </a:r>
          </a:p>
          <a:p>
            <a:pPr marL="673100" indent="-5715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members-only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newsletter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„The Brief“</a:t>
            </a:r>
          </a:p>
          <a:p>
            <a:pPr marL="673100" indent="-5715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invitation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events</a:t>
            </a:r>
            <a:endParaRPr lang="de-DE" sz="40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673100" indent="-571500" algn="just">
              <a:lnSpc>
                <a:spcPct val="115000"/>
              </a:lnSpc>
              <a:spcBef>
                <a:spcPts val="1400"/>
              </a:spcBef>
              <a:buSzPts val="2000"/>
              <a:buFont typeface="Wingdings" pitchFamily="2" charset="2"/>
              <a:buChar char="§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access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correspondents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editors</a:t>
            </a:r>
            <a:endParaRPr lang="de-DE" sz="40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459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Member-</a:t>
            </a:r>
            <a:r>
              <a:rPr lang="de-DE" err="1"/>
              <a:t>based</a:t>
            </a:r>
            <a:r>
              <a:rPr lang="de-DE"/>
              <a:t> </a:t>
            </a:r>
            <a:r>
              <a:rPr lang="de-DE" err="1"/>
              <a:t>journalism</a:t>
            </a:r>
            <a:r>
              <a:rPr lang="de-DE"/>
              <a:t> - “</a:t>
            </a:r>
            <a:r>
              <a:rPr lang="de-DE" err="1"/>
              <a:t>sneaker</a:t>
            </a:r>
            <a:r>
              <a:rPr lang="de-DE"/>
              <a:t> </a:t>
            </a:r>
            <a:r>
              <a:rPr lang="de-DE" err="1"/>
              <a:t>hunting</a:t>
            </a:r>
            <a:r>
              <a:rPr lang="de-DE"/>
              <a:t>“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7" y="3497219"/>
            <a:ext cx="22595543" cy="9035439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thrown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returned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stores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lang="de-DE" sz="7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promise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100" dirty="0" err="1">
                <a:latin typeface="Arial" panose="020B0604020202020204" pitchFamily="34" charset="0"/>
                <a:cs typeface="Arial" panose="020B0604020202020204" pitchFamily="34" charset="0"/>
              </a:rPr>
              <a:t>recycled</a:t>
            </a:r>
            <a:r>
              <a:rPr lang="de-DE" sz="7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de-DE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de-DE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828FEE-C304-4F60-AE0C-F6FA7C9670B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2136AA-59F5-ADAB-9A55-B6EA36DC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"/>
            <a:ext cx="24382413" cy="126178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</p:spPr>
        <p:txBody>
          <a:bodyPr anchor="t">
            <a:normAutofit/>
          </a:bodyPr>
          <a:lstStyle/>
          <a:p>
            <a:r>
              <a:rPr lang="de-DE" dirty="0" err="1"/>
              <a:t>Encouraging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dialogue</a:t>
            </a:r>
            <a:r>
              <a:rPr lang="de-DE" dirty="0"/>
              <a:t>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A99C3D-8D99-4979-AAC0-B7CAD086EA7D}" type="datetime4">
              <a:rPr lang="en-US" smtClean="0"/>
              <a:t>April 16,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1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Facilitating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dialogue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1C75F9-6301-4BD7-BFE9-F88E39CFFFA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5D791857-A58A-FEAF-A3C4-9296FA020E6C}"/>
              </a:ext>
            </a:extLst>
          </p:cNvPr>
          <p:cNvSpPr txBox="1">
            <a:spLocks/>
          </p:cNvSpPr>
          <p:nvPr/>
        </p:nvSpPr>
        <p:spPr>
          <a:xfrm>
            <a:off x="921970" y="3454813"/>
            <a:ext cx="17086630" cy="870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Embrace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nuance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not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conflict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Connect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different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viewpoints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Create a de-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escalating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setting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Go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deeper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active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listening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looping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techniques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 </a:t>
            </a: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Give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mic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"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" </a:t>
            </a:r>
          </a:p>
          <a:p>
            <a:pPr marL="457200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837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My</a:t>
            </a:r>
            <a:r>
              <a:rPr lang="de-DE" dirty="0"/>
              <a:t> Country Talks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8" y="3497220"/>
            <a:ext cx="18578638" cy="5001321"/>
          </a:xfrm>
        </p:spPr>
        <p:txBody>
          <a:bodyPr>
            <a:normAutofit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Initiative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started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by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German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newspaper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„Die Zeit“ 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„Germany Talks“</a:t>
            </a:r>
            <a:endParaRPr lang="de-DE" sz="40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Connects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one-to-one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around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issues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that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divide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them</a:t>
            </a:r>
            <a:endParaRPr lang="de-DE" sz="40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People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opposing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views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live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close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each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other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matched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by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algorithm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2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hour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conversation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(online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face-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-face)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Idea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taken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over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more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than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30 countries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„The World Talks“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preparation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(Spring 2023)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 Guardian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runs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similar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series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0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„Dining </a:t>
            </a:r>
            <a:r>
              <a:rPr lang="de-DE" sz="40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Across</a:t>
            </a:r>
            <a:r>
              <a:rPr lang="de-DE" sz="40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The Divide“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EB6A6D-0580-4551-AA64-6CC0A0D8030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Gestreifter Pfeil nach rechts 5">
            <a:extLst>
              <a:ext uri="{FF2B5EF4-FFF2-40B4-BE49-F238E27FC236}">
                <a16:creationId xmlns:a16="http://schemas.microsoft.com/office/drawing/2014/main" id="{CFC11052-E5D2-D91D-72BC-074CEB673ECB}"/>
              </a:ext>
            </a:extLst>
          </p:cNvPr>
          <p:cNvSpPr/>
          <p:nvPr/>
        </p:nvSpPr>
        <p:spPr>
          <a:xfrm>
            <a:off x="3441032" y="9772212"/>
            <a:ext cx="1588168" cy="5752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2298B8-5509-5769-CF06-C8D2C2F3B5E2}"/>
              </a:ext>
            </a:extLst>
          </p:cNvPr>
          <p:cNvSpPr txBox="1"/>
          <p:nvPr/>
        </p:nvSpPr>
        <p:spPr>
          <a:xfrm>
            <a:off x="5919537" y="9634240"/>
            <a:ext cx="993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Conversations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helped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reduce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prejudices</a:t>
            </a:r>
            <a:endParaRPr lang="de-DE" sz="36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7" name="Gestreifter Pfeil nach rechts 6">
            <a:extLst>
              <a:ext uri="{FF2B5EF4-FFF2-40B4-BE49-F238E27FC236}">
                <a16:creationId xmlns:a16="http://schemas.microsoft.com/office/drawing/2014/main" id="{8FA09A18-8FE5-6752-F691-F045248E96B6}"/>
              </a:ext>
            </a:extLst>
          </p:cNvPr>
          <p:cNvSpPr/>
          <p:nvPr/>
        </p:nvSpPr>
        <p:spPr>
          <a:xfrm>
            <a:off x="3441032" y="11286479"/>
            <a:ext cx="1588168" cy="57528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24CAD93-4671-6BBD-D9DE-E10E2CCA658A}"/>
              </a:ext>
            </a:extLst>
          </p:cNvPr>
          <p:cNvSpPr txBox="1"/>
          <p:nvPr/>
        </p:nvSpPr>
        <p:spPr>
          <a:xfrm>
            <a:off x="5919537" y="11164385"/>
            <a:ext cx="1583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value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media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covering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interesting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stories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these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conversations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exploring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complexity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nuance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multiple </a:t>
            </a:r>
            <a:r>
              <a:rPr lang="de-DE" sz="36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perspectives</a:t>
            </a:r>
            <a:r>
              <a:rPr lang="de-DE" sz="36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95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/>
              <a:t>Flipping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script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8" y="3497220"/>
            <a:ext cx="18578638" cy="6513054"/>
          </a:xfrm>
        </p:spPr>
        <p:txBody>
          <a:bodyPr>
            <a:normAutofit/>
          </a:bodyPr>
          <a:lstStyle/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Political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debate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ahead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Germany‘s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election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2021, DW</a:t>
            </a: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371554" lvl="1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Voters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with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opposing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views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invited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discuss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hot-button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political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social and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economic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issues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</a:t>
            </a:r>
          </a:p>
          <a:p>
            <a:pPr marL="1371554" lvl="1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Politicians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their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audience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ask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0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questions</a:t>
            </a:r>
            <a:r>
              <a:rPr lang="de-DE" sz="40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</a:t>
            </a:r>
          </a:p>
          <a:p>
            <a:pPr marL="1371554" lvl="1" indent="-336550" algn="just">
              <a:lnSpc>
                <a:spcPct val="115000"/>
              </a:lnSpc>
              <a:spcBef>
                <a:spcPts val="0"/>
              </a:spcBef>
              <a:buSzPts val="1700"/>
              <a:buFont typeface="Times New Roman"/>
              <a:buChar char="●"/>
            </a:pPr>
            <a:endParaRPr lang="de-DE" sz="40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283997-CFA3-409D-87CB-D59575FE8B0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5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Einig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7" y="3497220"/>
            <a:ext cx="21478957" cy="7740275"/>
          </a:xfrm>
        </p:spPr>
        <p:txBody>
          <a:bodyPr>
            <a:normAutofit fontScale="92500" lnSpcReduction="20000"/>
          </a:bodyPr>
          <a:lstStyle/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NRK-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new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political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talk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show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format</a:t>
            </a:r>
            <a:endParaRPr lang="de-DE" sz="48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b="1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host</a:t>
            </a: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Different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setting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garage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not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studio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Strict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rules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personal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attacks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political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posturing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arguments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must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constructive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Editing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If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guest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breaks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rules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this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will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edited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out</a:t>
            </a: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questions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ahead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time,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no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prepared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talking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points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CC3DBE-7D52-49C4-92E3-CAA19880DF3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2136AA-59F5-ADAB-9A55-B6EA36DC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"/>
            <a:ext cx="24382413" cy="126178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</p:spPr>
        <p:txBody>
          <a:bodyPr anchor="t">
            <a:normAutofit/>
          </a:bodyPr>
          <a:lstStyle/>
          <a:p>
            <a:r>
              <a:rPr lang="de-DE" err="1"/>
              <a:t>Approaching</a:t>
            </a:r>
            <a:r>
              <a:rPr lang="de-DE"/>
              <a:t> </a:t>
            </a:r>
            <a:r>
              <a:rPr lang="de-DE" err="1"/>
              <a:t>divisive</a:t>
            </a:r>
            <a:r>
              <a:rPr lang="de-DE"/>
              <a:t> </a:t>
            </a:r>
            <a:r>
              <a:rPr lang="de-DE" err="1"/>
              <a:t>topics</a:t>
            </a:r>
            <a:r>
              <a:rPr lang="de-DE"/>
              <a:t> </a:t>
            </a:r>
            <a:r>
              <a:rPr lang="de-DE" err="1"/>
              <a:t>constructively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40E8D5-5791-4DD0-80B1-87F8CB7AFC77}" type="datetime4">
              <a:rPr lang="en-US" smtClean="0"/>
              <a:t>April 16,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9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ideas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293" y="2815389"/>
            <a:ext cx="21774328" cy="9143999"/>
          </a:xfrm>
        </p:spPr>
        <p:txBody>
          <a:bodyPr>
            <a:normAutofit fontScale="70000" lnSpcReduction="20000"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Listen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differently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  <a:endParaRPr lang="de-DE" sz="1600" dirty="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Sources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feel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heard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understood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2065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Go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beneath</a:t>
            </a: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  <a:endParaRPr lang="de-DE" sz="1600" dirty="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beliefs,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motivations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values</a:t>
            </a:r>
            <a:endParaRPr lang="de-DE" sz="4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Embrace</a:t>
            </a: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complexity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  <a:endParaRPr lang="de-DE" sz="1600" dirty="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Explore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various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layers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sides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issue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give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Counter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confirmation</a:t>
            </a:r>
            <a:r>
              <a:rPr lang="de-DE" sz="4800" b="1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1" i="0" u="none" strike="noStrike" cap="none" dirty="0" err="1">
                <a:latin typeface="Arial"/>
                <a:ea typeface="Arial"/>
                <a:cs typeface="Arial"/>
                <a:sym typeface="Arial"/>
              </a:rPr>
              <a:t>bias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: </a:t>
            </a:r>
            <a:endParaRPr lang="de-DE" sz="1600" dirty="0"/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Carefully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gather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different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viewpoints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48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perspectives</a:t>
            </a:r>
            <a:r>
              <a:rPr lang="de-DE" sz="4800" b="0" i="0" u="none" strike="noStrike" cap="none" dirty="0"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6403E83-12B4-4301-A80B-5F39E7DBAD4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0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96800C-005F-4241-8FE0-8F20D51D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D676F"/>
                </a:solidFill>
              </a:rPr>
              <a:t>“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"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omplexity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leads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fuller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accurate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story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encounter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complexity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become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curious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closed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off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listen, in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8000" b="0" i="0" u="none" strike="noStrike" cap="none" dirty="0" err="1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words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Arial"/>
                <a:ea typeface="Arial"/>
                <a:cs typeface="Arial"/>
                <a:sym typeface="Arial"/>
              </a:rPr>
              <a:t>."</a:t>
            </a:r>
            <a:r>
              <a:rPr lang="de-DE" sz="8000" b="0" i="0" u="none" strike="noStrike" cap="none" dirty="0">
                <a:solidFill>
                  <a:srgbClr val="5D676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5D676F"/>
                </a:solidFill>
              </a:rPr>
              <a:t>”</a:t>
            </a:r>
            <a:endParaRPr lang="de-DE" dirty="0">
              <a:solidFill>
                <a:srgbClr val="5D676F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9A0804-F67A-4879-A09C-C8E952C5A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3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 Ripley</a:t>
            </a:r>
            <a:endParaRPr lang="de-DE"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7FAF89-D978-40FC-B8A7-F00AF906D0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AD87C-5EC4-4B8B-BB64-EF8F1309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E2FF9E-2EC1-459F-AEC7-E37BABD688FB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2136AA-59F5-ADAB-9A55-B6EA36DC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"/>
            <a:ext cx="24382413" cy="126178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</p:spPr>
        <p:txBody>
          <a:bodyPr anchor="t">
            <a:normAutofit fontScale="90000"/>
          </a:bodyPr>
          <a:lstStyle/>
          <a:p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benefits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audience</a:t>
            </a:r>
            <a:r>
              <a:rPr lang="de-DE"/>
              <a:t> </a:t>
            </a:r>
            <a:br>
              <a:rPr lang="de-DE"/>
            </a:br>
            <a:r>
              <a:rPr lang="de-DE" err="1"/>
              <a:t>engagement</a:t>
            </a:r>
            <a:r>
              <a:rPr lang="de-DE"/>
              <a:t>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Engaging audiences and fostering inclusive debates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BFB8C08-F42F-4D19-A545-9A6A55383A28}" type="datetime4">
              <a:rPr lang="en-US" smtClean="0"/>
              <a:t>April 16, 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5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20000" y="4241413"/>
            <a:ext cx="13151641" cy="1536817"/>
          </a:xfrm>
        </p:spPr>
        <p:txBody>
          <a:bodyPr/>
          <a:lstStyle/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>
                <a:solidFill>
                  <a:schemeClr val="accent3"/>
                </a:solidFill>
              </a:rPr>
              <a:t>you</a:t>
            </a:r>
            <a:endParaRPr lang="de-DE">
              <a:solidFill>
                <a:schemeClr val="accent3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7F7C80-4F04-4372-8854-1E8FAF385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CB3D9-3A78-4893-A8B5-3CE0A7F696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3BBCF8-AC87-4EF1-9CA3-BEA2F07416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/>
          <a:lstStyle/>
          <a:p>
            <a:fld id="{37E87796-4F32-405B-90C7-C5997A3DADF4}" type="datetime4">
              <a:rPr lang="en-US" smtClean="0"/>
              <a:t>April 16,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Benefits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audience</a:t>
            </a:r>
            <a:r>
              <a:rPr lang="de-DE"/>
              <a:t> </a:t>
            </a:r>
            <a:r>
              <a:rPr lang="de-DE" err="1"/>
              <a:t>engagement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Arial"/>
                <a:ea typeface="DW Noto Sans"/>
                <a:cs typeface="Arial"/>
              </a:rPr>
              <a:t>For</a:t>
            </a:r>
            <a:r>
              <a:rPr lang="de-DE" b="1" dirty="0"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latin typeface="Arial"/>
                <a:ea typeface="DW Noto Sans"/>
                <a:cs typeface="Arial"/>
              </a:rPr>
              <a:t>daily</a:t>
            </a:r>
            <a:r>
              <a:rPr lang="de-DE" b="1" dirty="0"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latin typeface="Arial"/>
                <a:ea typeface="DW Noto Sans"/>
                <a:cs typeface="Arial"/>
              </a:rPr>
              <a:t>news</a:t>
            </a:r>
            <a:r>
              <a:rPr lang="de-DE" b="1" dirty="0">
                <a:latin typeface="Arial"/>
                <a:ea typeface="DW Noto Sans"/>
                <a:cs typeface="Arial"/>
              </a:rPr>
              <a:t> and </a:t>
            </a:r>
            <a:r>
              <a:rPr lang="de-DE" b="1" dirty="0" err="1">
                <a:latin typeface="Arial"/>
                <a:ea typeface="DW Noto Sans"/>
                <a:cs typeface="Arial"/>
              </a:rPr>
              <a:t>story</a:t>
            </a:r>
            <a:r>
              <a:rPr lang="de-DE" b="1" dirty="0"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latin typeface="Arial"/>
                <a:ea typeface="DW Noto Sans"/>
                <a:cs typeface="Arial"/>
              </a:rPr>
              <a:t>production</a:t>
            </a:r>
            <a:endParaRPr lang="de-DE" b="1" dirty="0">
              <a:latin typeface="Arial"/>
              <a:ea typeface="DW Noto Sans"/>
              <a:cs typeface="Arial"/>
            </a:endParaRPr>
          </a:p>
          <a:p>
            <a:pPr marL="0" indent="0">
              <a:buNone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3746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eorgia"/>
              <a:buChar char="●"/>
              <a:tabLst/>
              <a:defRPr/>
            </a:pP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understand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information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needs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of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the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audience</a:t>
            </a:r>
            <a:endParaRPr lang="de-D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Georgia"/>
              <a:cs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de-D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pPr marL="228600" indent="-374650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300"/>
              <a:buFont typeface="Georgia"/>
              <a:buChar char="●"/>
              <a:defRPr/>
            </a:pP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get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to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know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about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lang="de-DE" kern="0" dirty="0" err="1">
                <a:latin typeface="Arial"/>
                <a:ea typeface="Georgia"/>
                <a:cs typeface="Arial"/>
                <a:sym typeface="Georgia"/>
              </a:rPr>
              <a:t>problems</a:t>
            </a:r>
            <a:endParaRPr lang="de-DE" kern="0" dirty="0">
              <a:latin typeface="Arial"/>
              <a:ea typeface="Georgia"/>
              <a:cs typeface="Arial"/>
              <a:sym typeface="Georgia"/>
            </a:endParaRPr>
          </a:p>
          <a:p>
            <a:pPr marL="228600" indent="-374650" defTabSz="91440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2300"/>
              <a:buFont typeface="Georgia"/>
              <a:buChar char="●"/>
              <a:defRPr/>
            </a:pPr>
            <a:endParaRPr lang="de-DE" kern="0" dirty="0">
              <a:latin typeface="Arial"/>
              <a:ea typeface="Georgia"/>
              <a:cs typeface="Arial"/>
              <a:sym typeface="Georgia"/>
            </a:endParaRPr>
          </a:p>
          <a:p>
            <a:pPr marL="228600" marR="0" lvl="0" indent="-37465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eorgia"/>
              <a:buChar char="●"/>
              <a:tabLst/>
              <a:defRPr/>
            </a:pPr>
            <a:r>
              <a:rPr lang="de-DE" kern="0" dirty="0" err="1">
                <a:latin typeface="Arial"/>
                <a:ea typeface="Georgia"/>
                <a:cs typeface="Arial"/>
                <a:sym typeface="Georgia"/>
              </a:rPr>
              <a:t>identify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positive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deviants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/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change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agents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and potential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solutions</a:t>
            </a:r>
            <a:endParaRPr lang="de-D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Georgia"/>
              <a:cs typeface="Arial"/>
            </a:endParaRPr>
          </a:p>
          <a:p>
            <a:pPr marL="228600" indent="0" defTabSz="914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  <a:defRPr/>
            </a:pPr>
            <a:endParaRPr lang="de-D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Georgia"/>
              <a:cs typeface="Arial" panose="020B0604020202020204" pitchFamily="34" charset="0"/>
            </a:endParaRPr>
          </a:p>
          <a:p>
            <a:pPr marL="228600" marR="0" lvl="0" indent="-3746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eorgia"/>
              <a:buChar char="●"/>
              <a:tabLst/>
              <a:defRPr/>
            </a:pP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collect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story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ideas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,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get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feedback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,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get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to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know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new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sources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Georgia"/>
                <a:cs typeface="Arial"/>
                <a:sym typeface="Georgia"/>
              </a:rPr>
              <a:t> etc.</a:t>
            </a:r>
            <a:endParaRPr lang="de-DE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Georgia"/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1914E0-1E6D-4DC6-A4AB-2B4A77100E1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Long </a:t>
            </a:r>
            <a:r>
              <a:rPr lang="de-DE" err="1"/>
              <a:t>term</a:t>
            </a:r>
            <a:r>
              <a:rPr lang="de-DE"/>
              <a:t> </a:t>
            </a:r>
            <a:r>
              <a:rPr lang="de-DE" err="1"/>
              <a:t>benefits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audience</a:t>
            </a:r>
            <a:r>
              <a:rPr lang="de-DE"/>
              <a:t> </a:t>
            </a:r>
            <a:r>
              <a:rPr lang="de-DE" err="1"/>
              <a:t>engagement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7278" y="2826183"/>
            <a:ext cx="22597200" cy="8701200"/>
          </a:xfrm>
        </p:spPr>
        <p:txBody>
          <a:bodyPr>
            <a:normAutofit lnSpcReduction="10000"/>
          </a:bodyPr>
          <a:lstStyle/>
          <a:p>
            <a:pPr marL="228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make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audiences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feel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part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reporting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process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strengthen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connection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between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media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outlet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audience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build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trust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boost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citizen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involvement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communities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encourage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conversation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dialogue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228600" lvl="0" indent="-374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Georgia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promote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health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,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democracy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good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governance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. </a:t>
            </a:r>
            <a:endParaRPr lang="de-DE" sz="54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D61C2E-7384-40BE-ADEA-6478665891C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2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de-DE"/>
              <a:t>Personas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659600" y="8397059"/>
            <a:ext cx="8670929" cy="415536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>
              <a:buFontTx/>
              <a:buChar char="-"/>
            </a:pP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convinces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Tx/>
              <a:buChar char="-"/>
            </a:pP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informs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B084A9-E40A-4072-9D44-B7E26AE48B7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BDC334F-6F39-9E2D-F5F2-63B56ADB2738}"/>
              </a:ext>
            </a:extLst>
          </p:cNvPr>
          <p:cNvSpPr txBox="1">
            <a:spLocks/>
          </p:cNvSpPr>
          <p:nvPr/>
        </p:nvSpPr>
        <p:spPr>
          <a:xfrm>
            <a:off x="1953490" y="8045684"/>
            <a:ext cx="11430001" cy="4821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psychographic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Age,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, professional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City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D5EE36F-9E0F-C428-8336-19113654F805}"/>
              </a:ext>
            </a:extLst>
          </p:cNvPr>
          <p:cNvSpPr txBox="1">
            <a:spLocks/>
          </p:cNvSpPr>
          <p:nvPr/>
        </p:nvSpPr>
        <p:spPr>
          <a:xfrm>
            <a:off x="7315492" y="1989217"/>
            <a:ext cx="8684649" cy="3681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Farming in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traditional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EE34CF7-D6B7-C0E0-7B34-32D9FD050B7C}"/>
              </a:ext>
            </a:extLst>
          </p:cNvPr>
          <p:cNvSpPr txBox="1">
            <a:spLocks/>
          </p:cNvSpPr>
          <p:nvPr/>
        </p:nvSpPr>
        <p:spPr>
          <a:xfrm>
            <a:off x="1593561" y="2513874"/>
            <a:ext cx="4100657" cy="5141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</a:p>
          <a:p>
            <a:pPr>
              <a:buFontTx/>
              <a:buChar char="-"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6E3D7E3-4EE9-E41B-718C-1F5AC6146034}"/>
              </a:ext>
            </a:extLst>
          </p:cNvPr>
          <p:cNvSpPr txBox="1">
            <a:spLocks/>
          </p:cNvSpPr>
          <p:nvPr/>
        </p:nvSpPr>
        <p:spPr>
          <a:xfrm>
            <a:off x="17066921" y="1141123"/>
            <a:ext cx="6137566" cy="6204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Needs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earn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DE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300" dirty="0" err="1"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endParaRPr lang="de-DE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2136AA-59F5-ADAB-9A55-B6EA36DC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"/>
            <a:ext cx="24382413" cy="126178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</p:spPr>
        <p:txBody>
          <a:bodyPr anchor="t">
            <a:normAutofit fontScale="90000"/>
          </a:bodyPr>
          <a:lstStyle/>
          <a:p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engage</a:t>
            </a:r>
            <a:r>
              <a:rPr lang="de-DE"/>
              <a:t> and </a:t>
            </a:r>
            <a:r>
              <a:rPr lang="de-DE" err="1"/>
              <a:t>collaborate</a:t>
            </a:r>
            <a:r>
              <a:rPr lang="de-DE"/>
              <a:t> </a:t>
            </a:r>
            <a:r>
              <a:rPr lang="de-DE" err="1"/>
              <a:t>with</a:t>
            </a:r>
            <a:br>
              <a:rPr lang="de-DE"/>
            </a:br>
            <a:r>
              <a:rPr lang="de-DE" err="1"/>
              <a:t>civil</a:t>
            </a:r>
            <a:r>
              <a:rPr lang="de-DE"/>
              <a:t> </a:t>
            </a:r>
            <a:r>
              <a:rPr lang="de-DE" err="1"/>
              <a:t>society</a:t>
            </a:r>
            <a:r>
              <a:rPr lang="de-DE"/>
              <a:t>?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4556F8-E194-4F5F-BA8C-AEE9CF5B1F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27A4A8-041D-4505-91DE-0708B7C71A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0B6DB64-EFF3-42AE-B522-D698AF2CFC8E}" type="datetime4">
              <a:rPr lang="en-US" smtClean="0"/>
              <a:t>April 16,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79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Engaging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intensely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audiences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8" y="3497220"/>
            <a:ext cx="22597200" cy="8701200"/>
          </a:xfrm>
        </p:spPr>
        <p:txBody>
          <a:bodyPr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Georgia"/>
              <a:buChar char="-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focus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group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discussions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Georgia"/>
              <a:buChar char="-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facilitated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discussions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(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even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online)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Georgia"/>
              <a:buChar char="-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events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Georgia"/>
              <a:buChar char="-"/>
            </a:pP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discussion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groups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1CCAD2-A175-42FD-B853-E9BC8C2CB062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1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/>
              <a:t>Engaged</a:t>
            </a:r>
            <a:r>
              <a:rPr lang="de-DE"/>
              <a:t> </a:t>
            </a:r>
            <a:r>
              <a:rPr lang="de-DE" err="1"/>
              <a:t>journalism</a:t>
            </a:r>
            <a:r>
              <a:rPr lang="de-DE"/>
              <a:t> / </a:t>
            </a:r>
            <a:r>
              <a:rPr lang="de-DE" err="1"/>
              <a:t>memberful</a:t>
            </a:r>
            <a:r>
              <a:rPr lang="de-DE"/>
              <a:t> </a:t>
            </a:r>
            <a:r>
              <a:rPr lang="de-DE" err="1"/>
              <a:t>journalism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8" y="3497220"/>
            <a:ext cx="11459868" cy="8701200"/>
          </a:xfrm>
        </p:spPr>
        <p:txBody>
          <a:bodyPr>
            <a:normAutofit lnSpcReduction="10000"/>
          </a:bodyPr>
          <a:lstStyle/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Ask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what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matters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Topic vote </a:t>
            </a: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Ask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about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spin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Ask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resources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Ask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about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experiences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48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Source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the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crowd’s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knowledge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F158200-574A-48C9-B76E-BA32CADF0A1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2A9B8D-72B8-5923-BF8D-09CC5965B1FE}"/>
              </a:ext>
            </a:extLst>
          </p:cNvPr>
          <p:cNvSpPr txBox="1"/>
          <p:nvPr/>
        </p:nvSpPr>
        <p:spPr>
          <a:xfrm>
            <a:off x="14469035" y="6642847"/>
            <a:ext cx="7637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krautreporter.de</a:t>
            </a: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playbook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4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Crowd-</a:t>
            </a:r>
            <a:r>
              <a:rPr lang="de-DE" err="1"/>
              <a:t>newsroom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338" y="3497220"/>
            <a:ext cx="14255252" cy="5001321"/>
          </a:xfrm>
        </p:spPr>
        <p:txBody>
          <a:bodyPr>
            <a:normAutofit fontScale="77500" lnSpcReduction="20000"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Georgia"/>
              <a:buChar char="➔"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Information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campaign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callout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for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participation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on social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media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in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partner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media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(4-6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weeks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)</a:t>
            </a:r>
          </a:p>
          <a:p>
            <a:pPr marL="10160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➔"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Collection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community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members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uploaded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01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➔"/>
            </a:pP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Processing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: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fact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-check and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verification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of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collected</a:t>
            </a:r>
            <a:r>
              <a:rPr lang="de-DE" sz="48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data</a:t>
            </a: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1016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de-DE" sz="48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eorgia"/>
              <a:buChar char="➔"/>
            </a:pP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Identify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story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ideas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and </a:t>
            </a:r>
            <a:r>
              <a:rPr lang="de-DE" sz="4800" b="1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reporting</a:t>
            </a:r>
            <a:r>
              <a:rPr lang="de-DE" sz="4800" b="1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●"/>
            </a:pPr>
            <a:endParaRPr lang="de-DE" sz="4800" b="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Engaging audiences and fostering inclusive debates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C9E186-6711-4E03-9A3A-813E5B8BFBB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16,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685719F-CFCE-3782-DF7A-7D17691264D2}"/>
              </a:ext>
            </a:extLst>
          </p:cNvPr>
          <p:cNvSpPr txBox="1">
            <a:spLocks/>
          </p:cNvSpPr>
          <p:nvPr/>
        </p:nvSpPr>
        <p:spPr>
          <a:xfrm>
            <a:off x="11254959" y="9525010"/>
            <a:ext cx="8524957" cy="116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0" indent="0" algn="just">
              <a:lnSpc>
                <a:spcPct val="115000"/>
              </a:lnSpc>
              <a:spcBef>
                <a:spcPts val="0"/>
              </a:spcBef>
              <a:buSzPts val="1700"/>
              <a:buNone/>
            </a:pPr>
            <a:r>
              <a:rPr lang="de-DE" sz="4800" b="1" dirty="0">
                <a:latin typeface="Georgia"/>
                <a:ea typeface="Georgia"/>
                <a:cs typeface="Georgia"/>
                <a:sym typeface="Georgia"/>
              </a:rPr>
              <a:t>„Who </a:t>
            </a:r>
            <a:r>
              <a:rPr lang="de-DE" sz="4800" b="1" dirty="0" err="1">
                <a:latin typeface="Georgia"/>
                <a:ea typeface="Georgia"/>
                <a:cs typeface="Georgia"/>
                <a:sym typeface="Georgia"/>
              </a:rPr>
              <a:t>owns</a:t>
            </a:r>
            <a:r>
              <a:rPr lang="de-DE" sz="4800" b="1" dirty="0">
                <a:latin typeface="Georgia"/>
                <a:ea typeface="Georgia"/>
                <a:cs typeface="Georgia"/>
                <a:sym typeface="Georgia"/>
              </a:rPr>
              <a:t> Hamburg?“</a:t>
            </a:r>
          </a:p>
        </p:txBody>
      </p:sp>
    </p:spTree>
    <p:extLst>
      <p:ext uri="{BB962C8B-B14F-4D97-AF65-F5344CB8AC3E}">
        <p14:creationId xmlns:p14="http://schemas.microsoft.com/office/powerpoint/2010/main" val="54659459"/>
      </p:ext>
    </p:extLst>
  </p:cSld>
  <p:clrMapOvr>
    <a:masterClrMapping/>
  </p:clrMapOvr>
</p:sld>
</file>

<file path=ppt/theme/theme1.xml><?xml version="1.0" encoding="utf-8"?>
<a:theme xmlns:a="http://schemas.openxmlformats.org/drawingml/2006/main" name="DW Präsentation Template">
  <a:themeElements>
    <a:clrScheme name="DW">
      <a:dk1>
        <a:srgbClr val="5D676F"/>
      </a:dk1>
      <a:lt1>
        <a:srgbClr val="FEFFFF"/>
      </a:lt1>
      <a:dk2>
        <a:srgbClr val="404D56"/>
      </a:dk2>
      <a:lt2>
        <a:srgbClr val="F3F5F7"/>
      </a:lt2>
      <a:accent1>
        <a:srgbClr val="00B5FF"/>
      </a:accent1>
      <a:accent2>
        <a:srgbClr val="003D6D"/>
      </a:accent2>
      <a:accent3>
        <a:srgbClr val="0096FA"/>
      </a:accent3>
      <a:accent4>
        <a:srgbClr val="D34820"/>
      </a:accent4>
      <a:accent5>
        <a:srgbClr val="96BE00"/>
      </a:accent5>
      <a:accent6>
        <a:srgbClr val="BE232C"/>
      </a:accent6>
      <a:hlink>
        <a:srgbClr val="0096FA"/>
      </a:hlink>
      <a:folHlink>
        <a:srgbClr val="0096FA"/>
      </a:folHlink>
    </a:clrScheme>
    <a:fontScheme name="Benutzerdefiniert 2">
      <a:majorFont>
        <a:latin typeface="Georgia"/>
        <a:ea typeface=""/>
        <a:cs typeface=""/>
      </a:majorFont>
      <a:minorFont>
        <a:latin typeface="DW Noto Sans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 Akademie_Presentation_EN.pptx" id="{2C99ABB9-7280-4C7B-9666-FB34786DE617}" vid="{D8F5359B-5A0B-41DA-B43F-088D4DF4A47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a4417c-ea4c-4f29-af6d-4c1069c91e81">
      <Terms xmlns="http://schemas.microsoft.com/office/infopath/2007/PartnerControls"/>
    </lcf76f155ced4ddcb4097134ff3c332f>
    <TaxCatchAll xmlns="69e77a95-4add-417d-ac50-c09752e646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55DADC72CA7F4ABF8B3AF7B86081D9" ma:contentTypeVersion="16" ma:contentTypeDescription="Ein neues Dokument erstellen." ma:contentTypeScope="" ma:versionID="e7eb4dbd1c036262e30c576af96b00d5">
  <xsd:schema xmlns:xsd="http://www.w3.org/2001/XMLSchema" xmlns:xs="http://www.w3.org/2001/XMLSchema" xmlns:p="http://schemas.microsoft.com/office/2006/metadata/properties" xmlns:ns2="2ca4417c-ea4c-4f29-af6d-4c1069c91e81" xmlns:ns3="954cdc37-145a-41fe-86fe-5cba39a2ce28" xmlns:ns4="69e77a95-4add-417d-ac50-c09752e64638" targetNamespace="http://schemas.microsoft.com/office/2006/metadata/properties" ma:root="true" ma:fieldsID="d5521bbfa83c5b97b6e303b12b0bc880" ns2:_="" ns3:_="" ns4:_="">
    <xsd:import namespace="2ca4417c-ea4c-4f29-af6d-4c1069c91e81"/>
    <xsd:import namespace="954cdc37-145a-41fe-86fe-5cba39a2ce28"/>
    <xsd:import namespace="69e77a95-4add-417d-ac50-c09752e646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4417c-ea4c-4f29-af6d-4c1069c91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f97a9c-5df3-4967-8f8c-2479abf34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cdc37-145a-41fe-86fe-5cba39a2c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77a95-4add-417d-ac50-c09752e6463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087e993-500c-4bbf-9373-b57c1f43595f}" ma:internalName="TaxCatchAll" ma:showField="CatchAllData" ma:web="954cdc37-145a-41fe-86fe-5cba39a2ce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9C4A8-FF20-476C-9737-18FCBC315A56}">
  <ds:schemaRefs>
    <ds:schemaRef ds:uri="http://schemas.openxmlformats.org/package/2006/metadata/core-properties"/>
    <ds:schemaRef ds:uri="954cdc37-145a-41fe-86fe-5cba39a2ce28"/>
    <ds:schemaRef ds:uri="http://purl.org/dc/terms/"/>
    <ds:schemaRef ds:uri="2ca4417c-ea4c-4f29-af6d-4c1069c91e81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69e77a95-4add-417d-ac50-c09752e6463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CC3236-238A-40B7-B74B-9AB926B2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09C007-DE5B-482D-B81E-EABCAF8322F7}">
  <ds:schemaRefs>
    <ds:schemaRef ds:uri="2ca4417c-ea4c-4f29-af6d-4c1069c91e81"/>
    <ds:schemaRef ds:uri="69e77a95-4add-417d-ac50-c09752e64638"/>
    <ds:schemaRef ds:uri="954cdc37-145a-41fe-86fe-5cba39a2ce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a2c307e-0521-474d-811d-e4135bb254bd}" enabled="1" method="Standard" siteId="{2401f820-b2b4-4e78-9c4b-ca13a0d9c1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1608</Words>
  <Application>Microsoft Macintosh PowerPoint</Application>
  <PresentationFormat>Benutzerdefiniert</PresentationFormat>
  <Paragraphs>232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DW Noto Sans</vt:lpstr>
      <vt:lpstr>Times New Roman</vt:lpstr>
      <vt:lpstr>Calibri</vt:lpstr>
      <vt:lpstr>Wingdings</vt:lpstr>
      <vt:lpstr>Noto Sans</vt:lpstr>
      <vt:lpstr>Georgia</vt:lpstr>
      <vt:lpstr>DW Präsentation Template</vt:lpstr>
      <vt:lpstr>Constructive journalism  Overcoming divisions</vt:lpstr>
      <vt:lpstr>What are the benefits of audience  engagement?</vt:lpstr>
      <vt:lpstr>Benefits of audience engagement</vt:lpstr>
      <vt:lpstr>Long term benefits of audience engagement</vt:lpstr>
      <vt:lpstr>Personas</vt:lpstr>
      <vt:lpstr>How to engage and collaborate with civil society?</vt:lpstr>
      <vt:lpstr>Engaging more intensely with audiences</vt:lpstr>
      <vt:lpstr>Engaged journalism / memberful journalism</vt:lpstr>
      <vt:lpstr>Crowd-newsroom</vt:lpstr>
      <vt:lpstr>Some more or less member-based media</vt:lpstr>
      <vt:lpstr>Member-based journalism - “sneaker hunting“</vt:lpstr>
      <vt:lpstr>Encouraging constructive dialogue </vt:lpstr>
      <vt:lpstr>Facilitating constructive dialogue </vt:lpstr>
      <vt:lpstr>My Country Talks</vt:lpstr>
      <vt:lpstr>Flipping the script</vt:lpstr>
      <vt:lpstr>Einig</vt:lpstr>
      <vt:lpstr>Approaching divisive topics constructively</vt:lpstr>
      <vt:lpstr>Four central ideas</vt:lpstr>
      <vt:lpstr>PowerPoint-Präsentation</vt:lpstr>
      <vt:lpstr>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dc:description>Stand: 04.01.2023, bearbeitet mit virtuellem PC unter VDI Horizon</dc:description>
  <cp:lastModifiedBy>Beate Weides</cp:lastModifiedBy>
  <cp:revision>1</cp:revision>
  <dcterms:created xsi:type="dcterms:W3CDTF">2023-01-10T14:24:23Z</dcterms:created>
  <dcterms:modified xsi:type="dcterms:W3CDTF">2023-04-16T11:57:48Z</dcterms:modified>
  <cp:contentStatus>Stand: 04.01.2023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2c307e-0521-474d-811d-e4135bb254bd_Enabled">
    <vt:lpwstr>true</vt:lpwstr>
  </property>
  <property fmtid="{D5CDD505-2E9C-101B-9397-08002B2CF9AE}" pid="3" name="MSIP_Label_8a2c307e-0521-474d-811d-e4135bb254bd_SetDate">
    <vt:lpwstr>2022-11-11T12:12:01Z</vt:lpwstr>
  </property>
  <property fmtid="{D5CDD505-2E9C-101B-9397-08002B2CF9AE}" pid="4" name="MSIP_Label_8a2c307e-0521-474d-811d-e4135bb254bd_Method">
    <vt:lpwstr>Standard</vt:lpwstr>
  </property>
  <property fmtid="{D5CDD505-2E9C-101B-9397-08002B2CF9AE}" pid="5" name="MSIP_Label_8a2c307e-0521-474d-811d-e4135bb254bd_Name">
    <vt:lpwstr>8a2c307e-0521-474d-811d-e4135bb254bd</vt:lpwstr>
  </property>
  <property fmtid="{D5CDD505-2E9C-101B-9397-08002B2CF9AE}" pid="6" name="MSIP_Label_8a2c307e-0521-474d-811d-e4135bb254bd_SiteId">
    <vt:lpwstr>2401f820-b2b4-4e78-9c4b-ca13a0d9c13d</vt:lpwstr>
  </property>
  <property fmtid="{D5CDD505-2E9C-101B-9397-08002B2CF9AE}" pid="7" name="MSIP_Label_8a2c307e-0521-474d-811d-e4135bb254bd_ActionId">
    <vt:lpwstr>6a905214-1510-4d1b-94c1-7ec07aaf098e</vt:lpwstr>
  </property>
  <property fmtid="{D5CDD505-2E9C-101B-9397-08002B2CF9AE}" pid="8" name="MSIP_Label_8a2c307e-0521-474d-811d-e4135bb254bd_ContentBits">
    <vt:lpwstr>0</vt:lpwstr>
  </property>
  <property fmtid="{D5CDD505-2E9C-101B-9397-08002B2CF9AE}" pid="9" name="ContentTypeId">
    <vt:lpwstr>0x010100C755DADC72CA7F4ABF8B3AF7B86081D9</vt:lpwstr>
  </property>
  <property fmtid="{D5CDD505-2E9C-101B-9397-08002B2CF9AE}" pid="10" name="MediaServiceImageTags">
    <vt:lpwstr/>
  </property>
</Properties>
</file>