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4"/>
  </p:sldMasterIdLst>
  <p:notesMasterIdLst>
    <p:notesMasterId r:id="rId33"/>
  </p:notesMasterIdLst>
  <p:sldIdLst>
    <p:sldId id="275" r:id="rId5"/>
    <p:sldId id="266" r:id="rId6"/>
    <p:sldId id="277" r:id="rId7"/>
    <p:sldId id="283" r:id="rId8"/>
    <p:sldId id="284" r:id="rId9"/>
    <p:sldId id="267" r:id="rId10"/>
    <p:sldId id="281" r:id="rId11"/>
    <p:sldId id="285" r:id="rId12"/>
    <p:sldId id="303" r:id="rId13"/>
    <p:sldId id="286" r:id="rId14"/>
    <p:sldId id="301" r:id="rId15"/>
    <p:sldId id="302" r:id="rId16"/>
    <p:sldId id="287" r:id="rId17"/>
    <p:sldId id="288" r:id="rId18"/>
    <p:sldId id="289" r:id="rId19"/>
    <p:sldId id="290" r:id="rId20"/>
    <p:sldId id="304" r:id="rId21"/>
    <p:sldId id="294" r:id="rId22"/>
    <p:sldId id="292" r:id="rId23"/>
    <p:sldId id="293" r:id="rId24"/>
    <p:sldId id="291" r:id="rId25"/>
    <p:sldId id="295" r:id="rId26"/>
    <p:sldId id="296" r:id="rId27"/>
    <p:sldId id="297" r:id="rId28"/>
    <p:sldId id="298" r:id="rId29"/>
    <p:sldId id="299" r:id="rId30"/>
    <p:sldId id="300" r:id="rId31"/>
    <p:sldId id="264" r:id="rId32"/>
  </p:sldIdLst>
  <p:sldSz cx="24382413" cy="13716000"/>
  <p:notesSz cx="6858000" cy="9144000"/>
  <p:embeddedFontLst>
    <p:embeddedFont>
      <p:font typeface="Calibri" panose="020F0502020204030204" pitchFamily="34" charset="0"/>
      <p:regular r:id="rId34"/>
      <p:bold r:id="rId35"/>
      <p:italic r:id="rId36"/>
      <p:boldItalic r:id="rId37"/>
    </p:embeddedFont>
    <p:embeddedFont>
      <p:font typeface="DW Noto Sans" panose="020B0502040504020204" pitchFamily="34" charset="0"/>
      <p:regular r:id="rId38"/>
      <p:bold r:id="rId39"/>
      <p:italic r:id="rId40"/>
      <p:boldItalic r:id="rId41"/>
    </p:embeddedFont>
    <p:embeddedFont>
      <p:font typeface="Georgia" panose="02040502050405020303" pitchFamily="18" charset="0"/>
      <p:regular r:id="rId42"/>
      <p:bold r:id="rId43"/>
      <p:italic r:id="rId44"/>
      <p:boldItalic r:id="rId45"/>
    </p:embeddedFont>
    <p:embeddedFont>
      <p:font typeface="Noto Sans" panose="020B0502040504020204" pitchFamily="34" charset="0"/>
      <p:regular r:id="rId46"/>
      <p:bold r:id="rId47"/>
      <p:italic r:id="rId48"/>
      <p:boldItalic r:id="rId49"/>
    </p:embeddedFont>
  </p:embeddedFontLst>
  <p:defaultTextStyle>
    <a:defPPr>
      <a:defRPr lang="de-DE"/>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A93"/>
    <a:srgbClr val="003D6D"/>
    <a:srgbClr val="00A9FC"/>
    <a:srgbClr val="D5DBE0"/>
    <a:srgbClr val="00B6FF"/>
    <a:srgbClr val="5D676F"/>
    <a:srgbClr val="EAEDEF"/>
    <a:srgbClr val="F4F6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665749-95DA-D747-A2BA-6336A61EB5BC}" v="34" dt="2023-04-16T08:12:10.1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61"/>
  </p:normalViewPr>
  <p:slideViewPr>
    <p:cSldViewPr snapToGrid="0">
      <p:cViewPr varScale="1">
        <p:scale>
          <a:sx n="53" d="100"/>
          <a:sy n="53" d="100"/>
        </p:scale>
        <p:origin x="792" y="176"/>
      </p:cViewPr>
      <p:guideLst>
        <p:guide orient="horz" pos="4320"/>
        <p:guide pos="765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font" Target="fonts/font8.fntdata"/><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font" Target="fonts/font1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te Weides" userId="S::beate.weides@dw.com::0e3d99c3-e00b-448e-8e45-38bae2afd104" providerId="AD" clId="Web-{D43557D7-FF26-85AE-081B-F579941AB730}"/>
    <pc:docChg chg="addSld modSld sldOrd">
      <pc:chgData name="Beate Weides" userId="S::beate.weides@dw.com::0e3d99c3-e00b-448e-8e45-38bae2afd104" providerId="AD" clId="Web-{D43557D7-FF26-85AE-081B-F579941AB730}" dt="2023-04-10T17:48:15.111" v="387"/>
      <pc:docMkLst>
        <pc:docMk/>
      </pc:docMkLst>
      <pc:sldChg chg="modSp">
        <pc:chgData name="Beate Weides" userId="S::beate.weides@dw.com::0e3d99c3-e00b-448e-8e45-38bae2afd104" providerId="AD" clId="Web-{D43557D7-FF26-85AE-081B-F579941AB730}" dt="2023-04-10T16:16:26.343" v="58" actId="20577"/>
        <pc:sldMkLst>
          <pc:docMk/>
          <pc:sldMk cId="1301968547" sldId="267"/>
        </pc:sldMkLst>
        <pc:spChg chg="mod">
          <ac:chgData name="Beate Weides" userId="S::beate.weides@dw.com::0e3d99c3-e00b-448e-8e45-38bae2afd104" providerId="AD" clId="Web-{D43557D7-FF26-85AE-081B-F579941AB730}" dt="2023-04-10T16:16:26.343" v="58" actId="20577"/>
          <ac:spMkLst>
            <pc:docMk/>
            <pc:sldMk cId="1301968547" sldId="267"/>
            <ac:spMk id="3" creationId="{4F6AA70F-334D-F15D-0B60-B5D125E3C78B}"/>
          </ac:spMkLst>
        </pc:spChg>
      </pc:sldChg>
      <pc:sldChg chg="modSp">
        <pc:chgData name="Beate Weides" userId="S::beate.weides@dw.com::0e3d99c3-e00b-448e-8e45-38bae2afd104" providerId="AD" clId="Web-{D43557D7-FF26-85AE-081B-F579941AB730}" dt="2023-04-10T16:13:05.549" v="23" actId="20577"/>
        <pc:sldMkLst>
          <pc:docMk/>
          <pc:sldMk cId="1408244624" sldId="281"/>
        </pc:sldMkLst>
        <pc:spChg chg="mod">
          <ac:chgData name="Beate Weides" userId="S::beate.weides@dw.com::0e3d99c3-e00b-448e-8e45-38bae2afd104" providerId="AD" clId="Web-{D43557D7-FF26-85AE-081B-F579941AB730}" dt="2023-04-10T16:13:05.549" v="23" actId="20577"/>
          <ac:spMkLst>
            <pc:docMk/>
            <pc:sldMk cId="1408244624" sldId="281"/>
            <ac:spMk id="4" creationId="{00000000-0000-0000-0000-000000000000}"/>
          </ac:spMkLst>
        </pc:spChg>
      </pc:sldChg>
      <pc:sldChg chg="modSp">
        <pc:chgData name="Beate Weides" userId="S::beate.weides@dw.com::0e3d99c3-e00b-448e-8e45-38bae2afd104" providerId="AD" clId="Web-{D43557D7-FF26-85AE-081B-F579941AB730}" dt="2023-04-10T16:19:35.537" v="94" actId="20577"/>
        <pc:sldMkLst>
          <pc:docMk/>
          <pc:sldMk cId="4029779592" sldId="288"/>
        </pc:sldMkLst>
        <pc:spChg chg="mod">
          <ac:chgData name="Beate Weides" userId="S::beate.weides@dw.com::0e3d99c3-e00b-448e-8e45-38bae2afd104" providerId="AD" clId="Web-{D43557D7-FF26-85AE-081B-F579941AB730}" dt="2023-04-10T16:19:35.537" v="94" actId="20577"/>
          <ac:spMkLst>
            <pc:docMk/>
            <pc:sldMk cId="4029779592" sldId="288"/>
            <ac:spMk id="3" creationId="{AC3D008F-5E9A-428C-9539-3871B792B884}"/>
          </ac:spMkLst>
        </pc:spChg>
      </pc:sldChg>
      <pc:sldChg chg="modSp">
        <pc:chgData name="Beate Weides" userId="S::beate.weides@dw.com::0e3d99c3-e00b-448e-8e45-38bae2afd104" providerId="AD" clId="Web-{D43557D7-FF26-85AE-081B-F579941AB730}" dt="2023-04-10T16:19:46.585" v="95" actId="20577"/>
        <pc:sldMkLst>
          <pc:docMk/>
          <pc:sldMk cId="3078950997" sldId="289"/>
        </pc:sldMkLst>
        <pc:spChg chg="mod">
          <ac:chgData name="Beate Weides" userId="S::beate.weides@dw.com::0e3d99c3-e00b-448e-8e45-38bae2afd104" providerId="AD" clId="Web-{D43557D7-FF26-85AE-081B-F579941AB730}" dt="2023-04-10T16:19:46.585" v="95" actId="20577"/>
          <ac:spMkLst>
            <pc:docMk/>
            <pc:sldMk cId="3078950997" sldId="289"/>
            <ac:spMk id="3" creationId="{00000000-0000-0000-0000-000000000000}"/>
          </ac:spMkLst>
        </pc:spChg>
      </pc:sldChg>
      <pc:sldChg chg="modSp">
        <pc:chgData name="Beate Weides" userId="S::beate.weides@dw.com::0e3d99c3-e00b-448e-8e45-38bae2afd104" providerId="AD" clId="Web-{D43557D7-FF26-85AE-081B-F579941AB730}" dt="2023-04-10T16:23:27.193" v="128" actId="20577"/>
        <pc:sldMkLst>
          <pc:docMk/>
          <pc:sldMk cId="174039441" sldId="290"/>
        </pc:sldMkLst>
        <pc:spChg chg="mod">
          <ac:chgData name="Beate Weides" userId="S::beate.weides@dw.com::0e3d99c3-e00b-448e-8e45-38bae2afd104" providerId="AD" clId="Web-{D43557D7-FF26-85AE-081B-F579941AB730}" dt="2023-04-10T16:21:51.001" v="103" actId="20577"/>
          <ac:spMkLst>
            <pc:docMk/>
            <pc:sldMk cId="174039441" sldId="290"/>
            <ac:spMk id="2" creationId="{00000000-0000-0000-0000-000000000000}"/>
          </ac:spMkLst>
        </pc:spChg>
        <pc:spChg chg="mod">
          <ac:chgData name="Beate Weides" userId="S::beate.weides@dw.com::0e3d99c3-e00b-448e-8e45-38bae2afd104" providerId="AD" clId="Web-{D43557D7-FF26-85AE-081B-F579941AB730}" dt="2023-04-10T16:23:27.193" v="128" actId="20577"/>
          <ac:spMkLst>
            <pc:docMk/>
            <pc:sldMk cId="174039441" sldId="290"/>
            <ac:spMk id="4" creationId="{00000000-0000-0000-0000-000000000000}"/>
          </ac:spMkLst>
        </pc:spChg>
      </pc:sldChg>
      <pc:sldChg chg="delSp modSp modNotes">
        <pc:chgData name="Beate Weides" userId="S::beate.weides@dw.com::0e3d99c3-e00b-448e-8e45-38bae2afd104" providerId="AD" clId="Web-{D43557D7-FF26-85AE-081B-F579941AB730}" dt="2023-04-10T17:48:15.111" v="387"/>
        <pc:sldMkLst>
          <pc:docMk/>
          <pc:sldMk cId="4008079415" sldId="296"/>
        </pc:sldMkLst>
        <pc:spChg chg="mod">
          <ac:chgData name="Beate Weides" userId="S::beate.weides@dw.com::0e3d99c3-e00b-448e-8e45-38bae2afd104" providerId="AD" clId="Web-{D43557D7-FF26-85AE-081B-F579941AB730}" dt="2023-04-10T16:40:05.574" v="225" actId="20577"/>
          <ac:spMkLst>
            <pc:docMk/>
            <pc:sldMk cId="4008079415" sldId="296"/>
            <ac:spMk id="4" creationId="{00000000-0000-0000-0000-000000000000}"/>
          </ac:spMkLst>
        </pc:spChg>
        <pc:spChg chg="del">
          <ac:chgData name="Beate Weides" userId="S::beate.weides@dw.com::0e3d99c3-e00b-448e-8e45-38bae2afd104" providerId="AD" clId="Web-{D43557D7-FF26-85AE-081B-F579941AB730}" dt="2023-04-10T16:39:40.745" v="212"/>
          <ac:spMkLst>
            <pc:docMk/>
            <pc:sldMk cId="4008079415" sldId="296"/>
            <ac:spMk id="6" creationId="{00000000-0000-0000-0000-000000000000}"/>
          </ac:spMkLst>
        </pc:spChg>
        <pc:picChg chg="del">
          <ac:chgData name="Beate Weides" userId="S::beate.weides@dw.com::0e3d99c3-e00b-448e-8e45-38bae2afd104" providerId="AD" clId="Web-{D43557D7-FF26-85AE-081B-F579941AB730}" dt="2023-04-10T16:39:38.073" v="211"/>
          <ac:picMkLst>
            <pc:docMk/>
            <pc:sldMk cId="4008079415" sldId="296"/>
            <ac:picMk id="3" creationId="{BD05D110-1961-9C56-F9D5-F740169D1D8B}"/>
          </ac:picMkLst>
        </pc:picChg>
      </pc:sldChg>
      <pc:sldChg chg="modSp add ord replId">
        <pc:chgData name="Beate Weides" userId="S::beate.weides@dw.com::0e3d99c3-e00b-448e-8e45-38bae2afd104" providerId="AD" clId="Web-{D43557D7-FF26-85AE-081B-F579941AB730}" dt="2023-04-10T16:15:45.732" v="56"/>
        <pc:sldMkLst>
          <pc:docMk/>
          <pc:sldMk cId="1970897510" sldId="303"/>
        </pc:sldMkLst>
        <pc:spChg chg="mod">
          <ac:chgData name="Beate Weides" userId="S::beate.weides@dw.com::0e3d99c3-e00b-448e-8e45-38bae2afd104" providerId="AD" clId="Web-{D43557D7-FF26-85AE-081B-F579941AB730}" dt="2023-04-10T16:15:45.607" v="55" actId="20577"/>
          <ac:spMkLst>
            <pc:docMk/>
            <pc:sldMk cId="1970897510" sldId="303"/>
            <ac:spMk id="2" creationId="{00000000-0000-0000-0000-000000000000}"/>
          </ac:spMkLst>
        </pc:spChg>
        <pc:spChg chg="mod">
          <ac:chgData name="Beate Weides" userId="S::beate.weides@dw.com::0e3d99c3-e00b-448e-8e45-38bae2afd104" providerId="AD" clId="Web-{D43557D7-FF26-85AE-081B-F579941AB730}" dt="2023-04-10T16:15:09.819" v="50" actId="20577"/>
          <ac:spMkLst>
            <pc:docMk/>
            <pc:sldMk cId="1970897510" sldId="303"/>
            <ac:spMk id="4" creationId="{00000000-0000-0000-0000-000000000000}"/>
          </ac:spMkLst>
        </pc:spChg>
      </pc:sldChg>
      <pc:sldChg chg="modSp add replId">
        <pc:chgData name="Beate Weides" userId="S::beate.weides@dw.com::0e3d99c3-e00b-448e-8e45-38bae2afd104" providerId="AD" clId="Web-{D43557D7-FF26-85AE-081B-F579941AB730}" dt="2023-04-10T16:26:50.701" v="195" actId="20577"/>
        <pc:sldMkLst>
          <pc:docMk/>
          <pc:sldMk cId="1279864811" sldId="304"/>
        </pc:sldMkLst>
        <pc:spChg chg="mod">
          <ac:chgData name="Beate Weides" userId="S::beate.weides@dw.com::0e3d99c3-e00b-448e-8e45-38bae2afd104" providerId="AD" clId="Web-{D43557D7-FF26-85AE-081B-F579941AB730}" dt="2023-04-10T16:22:19.535" v="109" actId="20577"/>
          <ac:spMkLst>
            <pc:docMk/>
            <pc:sldMk cId="1279864811" sldId="304"/>
            <ac:spMk id="2" creationId="{00000000-0000-0000-0000-000000000000}"/>
          </ac:spMkLst>
        </pc:spChg>
        <pc:spChg chg="mod">
          <ac:chgData name="Beate Weides" userId="S::beate.weides@dw.com::0e3d99c3-e00b-448e-8e45-38bae2afd104" providerId="AD" clId="Web-{D43557D7-FF26-85AE-081B-F579941AB730}" dt="2023-04-10T16:26:50.701" v="195" actId="20577"/>
          <ac:spMkLst>
            <pc:docMk/>
            <pc:sldMk cId="1279864811" sldId="304"/>
            <ac:spMk id="4" creationId="{00000000-0000-0000-0000-000000000000}"/>
          </ac:spMkLst>
        </pc:spChg>
      </pc:sldChg>
    </pc:docChg>
  </pc:docChgLst>
  <pc:docChgLst>
    <pc:chgData name="Beate Weides" userId="S::beate.weides@dw.com::0e3d99c3-e00b-448e-8e45-38bae2afd104" providerId="AD" clId="Web-{BAF246F5-F6A6-955D-5C1C-B20348168A6F}"/>
    <pc:docChg chg="modSld">
      <pc:chgData name="Beate Weides" userId="S::beate.weides@dw.com::0e3d99c3-e00b-448e-8e45-38bae2afd104" providerId="AD" clId="Web-{BAF246F5-F6A6-955D-5C1C-B20348168A6F}" dt="2023-03-28T10:16:04.188" v="0" actId="1076"/>
      <pc:docMkLst>
        <pc:docMk/>
      </pc:docMkLst>
      <pc:sldChg chg="modSp">
        <pc:chgData name="Beate Weides" userId="S::beate.weides@dw.com::0e3d99c3-e00b-448e-8e45-38bae2afd104" providerId="AD" clId="Web-{BAF246F5-F6A6-955D-5C1C-B20348168A6F}" dt="2023-03-28T10:16:04.188" v="0" actId="1076"/>
        <pc:sldMkLst>
          <pc:docMk/>
          <pc:sldMk cId="1257674104" sldId="275"/>
        </pc:sldMkLst>
        <pc:picChg chg="mod">
          <ac:chgData name="Beate Weides" userId="S::beate.weides@dw.com::0e3d99c3-e00b-448e-8e45-38bae2afd104" providerId="AD" clId="Web-{BAF246F5-F6A6-955D-5C1C-B20348168A6F}" dt="2023-03-28T10:16:04.188" v="0" actId="1076"/>
          <ac:picMkLst>
            <pc:docMk/>
            <pc:sldMk cId="1257674104" sldId="275"/>
            <ac:picMk id="1026" creationId="{B9FCA125-DA18-463F-09A2-0DC5F5382D9A}"/>
          </ac:picMkLst>
        </pc:picChg>
      </pc:sldChg>
    </pc:docChg>
  </pc:docChgLst>
  <pc:docChgLst>
    <pc:chgData name="Beate Weides" userId="0e3d99c3-e00b-448e-8e45-38bae2afd104" providerId="ADAL" clId="{4A665749-95DA-D747-A2BA-6336A61EB5BC}"/>
    <pc:docChg chg="custSel modSld">
      <pc:chgData name="Beate Weides" userId="0e3d99c3-e00b-448e-8e45-38bae2afd104" providerId="ADAL" clId="{4A665749-95DA-D747-A2BA-6336A61EB5BC}" dt="2023-04-16T08:23:23.669" v="143" actId="20577"/>
      <pc:docMkLst>
        <pc:docMk/>
      </pc:docMkLst>
      <pc:sldChg chg="modSp mod">
        <pc:chgData name="Beate Weides" userId="0e3d99c3-e00b-448e-8e45-38bae2afd104" providerId="ADAL" clId="{4A665749-95DA-D747-A2BA-6336A61EB5BC}" dt="2023-04-16T08:12:10.189" v="33" actId="20577"/>
        <pc:sldMkLst>
          <pc:docMk/>
          <pc:sldMk cId="1408244624" sldId="281"/>
        </pc:sldMkLst>
        <pc:spChg chg="mod">
          <ac:chgData name="Beate Weides" userId="0e3d99c3-e00b-448e-8e45-38bae2afd104" providerId="ADAL" clId="{4A665749-95DA-D747-A2BA-6336A61EB5BC}" dt="2023-04-16T08:12:10.189" v="33" actId="20577"/>
          <ac:spMkLst>
            <pc:docMk/>
            <pc:sldMk cId="1408244624" sldId="281"/>
            <ac:spMk id="4" creationId="{00000000-0000-0000-0000-000000000000}"/>
          </ac:spMkLst>
        </pc:spChg>
      </pc:sldChg>
      <pc:sldChg chg="modSp mod">
        <pc:chgData name="Beate Weides" userId="0e3d99c3-e00b-448e-8e45-38bae2afd104" providerId="ADAL" clId="{4A665749-95DA-D747-A2BA-6336A61EB5BC}" dt="2023-04-16T08:08:29.907" v="18" actId="113"/>
        <pc:sldMkLst>
          <pc:docMk/>
          <pc:sldMk cId="65594636" sldId="283"/>
        </pc:sldMkLst>
        <pc:spChg chg="mod">
          <ac:chgData name="Beate Weides" userId="0e3d99c3-e00b-448e-8e45-38bae2afd104" providerId="ADAL" clId="{4A665749-95DA-D747-A2BA-6336A61EB5BC}" dt="2023-04-16T08:08:29.907" v="18" actId="113"/>
          <ac:spMkLst>
            <pc:docMk/>
            <pc:sldMk cId="65594636" sldId="283"/>
            <ac:spMk id="3" creationId="{AC3D008F-5E9A-428C-9539-3871B792B884}"/>
          </ac:spMkLst>
        </pc:spChg>
      </pc:sldChg>
      <pc:sldChg chg="modSp mod">
        <pc:chgData name="Beate Weides" userId="0e3d99c3-e00b-448e-8e45-38bae2afd104" providerId="ADAL" clId="{4A665749-95DA-D747-A2BA-6336A61EB5BC}" dt="2023-04-16T08:10:14.705" v="27" actId="20577"/>
        <pc:sldMkLst>
          <pc:docMk/>
          <pc:sldMk cId="2623727264" sldId="284"/>
        </pc:sldMkLst>
        <pc:spChg chg="mod">
          <ac:chgData name="Beate Weides" userId="0e3d99c3-e00b-448e-8e45-38bae2afd104" providerId="ADAL" clId="{4A665749-95DA-D747-A2BA-6336A61EB5BC}" dt="2023-04-16T08:10:14.705" v="27" actId="20577"/>
          <ac:spMkLst>
            <pc:docMk/>
            <pc:sldMk cId="2623727264" sldId="284"/>
            <ac:spMk id="3" creationId="{AC3D008F-5E9A-428C-9539-3871B792B884}"/>
          </ac:spMkLst>
        </pc:spChg>
      </pc:sldChg>
      <pc:sldChg chg="addSp modSp mod">
        <pc:chgData name="Beate Weides" userId="0e3d99c3-e00b-448e-8e45-38bae2afd104" providerId="ADAL" clId="{4A665749-95DA-D747-A2BA-6336A61EB5BC}" dt="2023-04-16T08:19:08.988" v="125" actId="20577"/>
        <pc:sldMkLst>
          <pc:docMk/>
          <pc:sldMk cId="2276693214" sldId="286"/>
        </pc:sldMkLst>
        <pc:spChg chg="mod">
          <ac:chgData name="Beate Weides" userId="0e3d99c3-e00b-448e-8e45-38bae2afd104" providerId="ADAL" clId="{4A665749-95DA-D747-A2BA-6336A61EB5BC}" dt="2023-04-16T08:19:08.988" v="125" actId="20577"/>
          <ac:spMkLst>
            <pc:docMk/>
            <pc:sldMk cId="2276693214" sldId="286"/>
            <ac:spMk id="3" creationId="{AC3D008F-5E9A-428C-9539-3871B792B884}"/>
          </ac:spMkLst>
        </pc:spChg>
        <pc:spChg chg="add mod">
          <ac:chgData name="Beate Weides" userId="0e3d99c3-e00b-448e-8e45-38bae2afd104" providerId="ADAL" clId="{4A665749-95DA-D747-A2BA-6336A61EB5BC}" dt="2023-04-16T08:18:58.989" v="121" actId="1076"/>
          <ac:spMkLst>
            <pc:docMk/>
            <pc:sldMk cId="2276693214" sldId="286"/>
            <ac:spMk id="6" creationId="{1C38EFBD-418A-B7BE-39F9-672C612CD68B}"/>
          </ac:spMkLst>
        </pc:spChg>
      </pc:sldChg>
      <pc:sldChg chg="modNotesTx">
        <pc:chgData name="Beate Weides" userId="0e3d99c3-e00b-448e-8e45-38bae2afd104" providerId="ADAL" clId="{4A665749-95DA-D747-A2BA-6336A61EB5BC}" dt="2023-04-16T08:21:53.052" v="131" actId="2711"/>
        <pc:sldMkLst>
          <pc:docMk/>
          <pc:sldMk cId="4008079415" sldId="296"/>
        </pc:sldMkLst>
      </pc:sldChg>
      <pc:sldChg chg="modSp mod">
        <pc:chgData name="Beate Weides" userId="0e3d99c3-e00b-448e-8e45-38bae2afd104" providerId="ADAL" clId="{4A665749-95DA-D747-A2BA-6336A61EB5BC}" dt="2023-04-16T08:22:53.145" v="137" actId="20577"/>
        <pc:sldMkLst>
          <pc:docMk/>
          <pc:sldMk cId="2016350809" sldId="298"/>
        </pc:sldMkLst>
        <pc:spChg chg="mod">
          <ac:chgData name="Beate Weides" userId="0e3d99c3-e00b-448e-8e45-38bae2afd104" providerId="ADAL" clId="{4A665749-95DA-D747-A2BA-6336A61EB5BC}" dt="2023-04-16T08:22:53.145" v="137" actId="20577"/>
          <ac:spMkLst>
            <pc:docMk/>
            <pc:sldMk cId="2016350809" sldId="298"/>
            <ac:spMk id="3" creationId="{AC3D008F-5E9A-428C-9539-3871B792B884}"/>
          </ac:spMkLst>
        </pc:spChg>
      </pc:sldChg>
      <pc:sldChg chg="modSp mod">
        <pc:chgData name="Beate Weides" userId="0e3d99c3-e00b-448e-8e45-38bae2afd104" providerId="ADAL" clId="{4A665749-95DA-D747-A2BA-6336A61EB5BC}" dt="2023-04-16T08:23:23.669" v="143" actId="20577"/>
        <pc:sldMkLst>
          <pc:docMk/>
          <pc:sldMk cId="613436360" sldId="300"/>
        </pc:sldMkLst>
        <pc:spChg chg="mod">
          <ac:chgData name="Beate Weides" userId="0e3d99c3-e00b-448e-8e45-38bae2afd104" providerId="ADAL" clId="{4A665749-95DA-D747-A2BA-6336A61EB5BC}" dt="2023-04-16T08:23:23.669" v="143" actId="20577"/>
          <ac:spMkLst>
            <pc:docMk/>
            <pc:sldMk cId="613436360" sldId="300"/>
            <ac:spMk id="3" creationId="{AC3D008F-5E9A-428C-9539-3871B792B884}"/>
          </ac:spMkLst>
        </pc:spChg>
      </pc:sldChg>
      <pc:sldChg chg="addSp modSp mod">
        <pc:chgData name="Beate Weides" userId="0e3d99c3-e00b-448e-8e45-38bae2afd104" providerId="ADAL" clId="{4A665749-95DA-D747-A2BA-6336A61EB5BC}" dt="2023-04-16T08:19:54.812" v="130" actId="1076"/>
        <pc:sldMkLst>
          <pc:docMk/>
          <pc:sldMk cId="3980393732" sldId="301"/>
        </pc:sldMkLst>
        <pc:spChg chg="mod">
          <ac:chgData name="Beate Weides" userId="0e3d99c3-e00b-448e-8e45-38bae2afd104" providerId="ADAL" clId="{4A665749-95DA-D747-A2BA-6336A61EB5BC}" dt="2023-04-16T08:19:42.210" v="128" actId="20577"/>
          <ac:spMkLst>
            <pc:docMk/>
            <pc:sldMk cId="3980393732" sldId="301"/>
            <ac:spMk id="3" creationId="{AC3D008F-5E9A-428C-9539-3871B792B884}"/>
          </ac:spMkLst>
        </pc:spChg>
        <pc:spChg chg="add mod">
          <ac:chgData name="Beate Weides" userId="0e3d99c3-e00b-448e-8e45-38bae2afd104" providerId="ADAL" clId="{4A665749-95DA-D747-A2BA-6336A61EB5BC}" dt="2023-04-16T08:19:54.812" v="130" actId="1076"/>
          <ac:spMkLst>
            <pc:docMk/>
            <pc:sldMk cId="3980393732" sldId="301"/>
            <ac:spMk id="6" creationId="{CADA210A-18AD-DC02-5BFD-D4042175AD2F}"/>
          </ac:spMkLst>
        </pc:spChg>
      </pc:sldChg>
    </pc:docChg>
  </pc:docChgLst>
  <pc:docChgLst>
    <pc:chgData name="Beate Weides" userId="0e3d99c3-e00b-448e-8e45-38bae2afd104" providerId="ADAL" clId="{C0E0B880-2031-594B-BF97-EDD0991FC237}"/>
    <pc:docChg chg="modSld">
      <pc:chgData name="Beate Weides" userId="0e3d99c3-e00b-448e-8e45-38bae2afd104" providerId="ADAL" clId="{C0E0B880-2031-594B-BF97-EDD0991FC237}" dt="2023-03-27T15:49:38.134" v="37" actId="1076"/>
      <pc:docMkLst>
        <pc:docMk/>
      </pc:docMkLst>
      <pc:sldChg chg="modSp mod">
        <pc:chgData name="Beate Weides" userId="0e3d99c3-e00b-448e-8e45-38bae2afd104" providerId="ADAL" clId="{C0E0B880-2031-594B-BF97-EDD0991FC237}" dt="2023-03-27T15:49:38.134" v="37" actId="1076"/>
        <pc:sldMkLst>
          <pc:docMk/>
          <pc:sldMk cId="1257674104" sldId="275"/>
        </pc:sldMkLst>
        <pc:spChg chg="mod">
          <ac:chgData name="Beate Weides" userId="0e3d99c3-e00b-448e-8e45-38bae2afd104" providerId="ADAL" clId="{C0E0B880-2031-594B-BF97-EDD0991FC237}" dt="2023-03-27T15:49:19.488" v="2" actId="1076"/>
          <ac:spMkLst>
            <pc:docMk/>
            <pc:sldMk cId="1257674104" sldId="275"/>
            <ac:spMk id="2" creationId="{1D6CB471-CD41-430C-85DB-B61236AF2AED}"/>
          </ac:spMkLst>
        </pc:spChg>
        <pc:spChg chg="mod">
          <ac:chgData name="Beate Weides" userId="0e3d99c3-e00b-448e-8e45-38bae2afd104" providerId="ADAL" clId="{C0E0B880-2031-594B-BF97-EDD0991FC237}" dt="2023-03-27T15:49:32.842" v="35" actId="20577"/>
          <ac:spMkLst>
            <pc:docMk/>
            <pc:sldMk cId="1257674104" sldId="275"/>
            <ac:spMk id="3" creationId="{F8EA7F1A-A20B-46F0-A344-F5B2547EC113}"/>
          </ac:spMkLst>
        </pc:spChg>
        <pc:picChg chg="mod">
          <ac:chgData name="Beate Weides" userId="0e3d99c3-e00b-448e-8e45-38bae2afd104" providerId="ADAL" clId="{C0E0B880-2031-594B-BF97-EDD0991FC237}" dt="2023-03-27T15:49:38.134" v="37" actId="1076"/>
          <ac:picMkLst>
            <pc:docMk/>
            <pc:sldMk cId="1257674104" sldId="275"/>
            <ac:picMk id="1026" creationId="{B9FCA125-DA18-463F-09A2-0DC5F5382D9A}"/>
          </ac:picMkLst>
        </pc:picChg>
      </pc:sldChg>
    </pc:docChg>
  </pc:docChgLst>
  <pc:docChgLst>
    <pc:chgData name="Beate Weides" userId="0e3d99c3-e00b-448e-8e45-38bae2afd104" providerId="ADAL" clId="{9DA06DD3-CBCA-9A44-974D-FC07D60AC98A}"/>
    <pc:docChg chg="undo custSel addSld delSld modSld sldOrd">
      <pc:chgData name="Beate Weides" userId="0e3d99c3-e00b-448e-8e45-38bae2afd104" providerId="ADAL" clId="{9DA06DD3-CBCA-9A44-974D-FC07D60AC98A}" dt="2023-04-10T18:04:49.696" v="1492" actId="20577"/>
      <pc:docMkLst>
        <pc:docMk/>
      </pc:docMkLst>
      <pc:sldChg chg="modSp mod">
        <pc:chgData name="Beate Weides" userId="0e3d99c3-e00b-448e-8e45-38bae2afd104" providerId="ADAL" clId="{9DA06DD3-CBCA-9A44-974D-FC07D60AC98A}" dt="2023-04-10T17:54:34.804" v="862" actId="20577"/>
        <pc:sldMkLst>
          <pc:docMk/>
          <pc:sldMk cId="892956369" sldId="266"/>
        </pc:sldMkLst>
        <pc:spChg chg="mod">
          <ac:chgData name="Beate Weides" userId="0e3d99c3-e00b-448e-8e45-38bae2afd104" providerId="ADAL" clId="{9DA06DD3-CBCA-9A44-974D-FC07D60AC98A}" dt="2023-04-10T17:54:34.804" v="862" actId="20577"/>
          <ac:spMkLst>
            <pc:docMk/>
            <pc:sldMk cId="892956369" sldId="266"/>
            <ac:spMk id="6" creationId="{734556F8-E194-4F5F-BA8C-AEE9CF5B1FE9}"/>
          </ac:spMkLst>
        </pc:spChg>
      </pc:sldChg>
      <pc:sldChg chg="addSp delSp modSp add del mod ord">
        <pc:chgData name="Beate Weides" userId="0e3d99c3-e00b-448e-8e45-38bae2afd104" providerId="ADAL" clId="{9DA06DD3-CBCA-9A44-974D-FC07D60AC98A}" dt="2023-04-10T17:53:07.477" v="833" actId="21"/>
        <pc:sldMkLst>
          <pc:docMk/>
          <pc:sldMk cId="1301968547" sldId="267"/>
        </pc:sldMkLst>
        <pc:spChg chg="mod">
          <ac:chgData name="Beate Weides" userId="0e3d99c3-e00b-448e-8e45-38bae2afd104" providerId="ADAL" clId="{9DA06DD3-CBCA-9A44-974D-FC07D60AC98A}" dt="2023-04-08T19:44:41.350" v="781" actId="20577"/>
          <ac:spMkLst>
            <pc:docMk/>
            <pc:sldMk cId="1301968547" sldId="267"/>
            <ac:spMk id="2" creationId="{00000000-0000-0000-0000-000000000000}"/>
          </ac:spMkLst>
        </pc:spChg>
        <pc:spChg chg="add mod">
          <ac:chgData name="Beate Weides" userId="0e3d99c3-e00b-448e-8e45-38bae2afd104" providerId="ADAL" clId="{9DA06DD3-CBCA-9A44-974D-FC07D60AC98A}" dt="2023-04-10T17:53:07.477" v="833" actId="21"/>
          <ac:spMkLst>
            <pc:docMk/>
            <pc:sldMk cId="1301968547" sldId="267"/>
            <ac:spMk id="3" creationId="{4F6AA70F-334D-F15D-0B60-B5D125E3C78B}"/>
          </ac:spMkLst>
        </pc:spChg>
        <pc:spChg chg="del mod">
          <ac:chgData name="Beate Weides" userId="0e3d99c3-e00b-448e-8e45-38bae2afd104" providerId="ADAL" clId="{9DA06DD3-CBCA-9A44-974D-FC07D60AC98A}" dt="2023-04-08T19:08:32.710" v="365" actId="478"/>
          <ac:spMkLst>
            <pc:docMk/>
            <pc:sldMk cId="1301968547" sldId="267"/>
            <ac:spMk id="4" creationId="{00000000-0000-0000-0000-000000000000}"/>
          </ac:spMkLst>
        </pc:spChg>
        <pc:spChg chg="add del mod">
          <ac:chgData name="Beate Weides" userId="0e3d99c3-e00b-448e-8e45-38bae2afd104" providerId="ADAL" clId="{9DA06DD3-CBCA-9A44-974D-FC07D60AC98A}" dt="2023-04-08T19:08:38.932" v="366" actId="478"/>
          <ac:spMkLst>
            <pc:docMk/>
            <pc:sldMk cId="1301968547" sldId="267"/>
            <ac:spMk id="6" creationId="{D3054664-12D9-882A-35B7-1F2B00CEA0F0}"/>
          </ac:spMkLst>
        </pc:spChg>
      </pc:sldChg>
      <pc:sldChg chg="modSp mod">
        <pc:chgData name="Beate Weides" userId="0e3d99c3-e00b-448e-8e45-38bae2afd104" providerId="ADAL" clId="{9DA06DD3-CBCA-9A44-974D-FC07D60AC98A}" dt="2023-04-08T18:48:10.767" v="15" actId="20577"/>
        <pc:sldMkLst>
          <pc:docMk/>
          <pc:sldMk cId="1257674104" sldId="275"/>
        </pc:sldMkLst>
        <pc:spChg chg="mod">
          <ac:chgData name="Beate Weides" userId="0e3d99c3-e00b-448e-8e45-38bae2afd104" providerId="ADAL" clId="{9DA06DD3-CBCA-9A44-974D-FC07D60AC98A}" dt="2023-04-08T18:48:10.767" v="15" actId="20577"/>
          <ac:spMkLst>
            <pc:docMk/>
            <pc:sldMk cId="1257674104" sldId="275"/>
            <ac:spMk id="3" creationId="{F8EA7F1A-A20B-46F0-A344-F5B2547EC113}"/>
          </ac:spMkLst>
        </pc:spChg>
      </pc:sldChg>
      <pc:sldChg chg="modSp mod">
        <pc:chgData name="Beate Weides" userId="0e3d99c3-e00b-448e-8e45-38bae2afd104" providerId="ADAL" clId="{9DA06DD3-CBCA-9A44-974D-FC07D60AC98A}" dt="2023-04-08T19:04:18.633" v="278" actId="20577"/>
        <pc:sldMkLst>
          <pc:docMk/>
          <pc:sldMk cId="578945571" sldId="277"/>
        </pc:sldMkLst>
        <pc:spChg chg="mod">
          <ac:chgData name="Beate Weides" userId="0e3d99c3-e00b-448e-8e45-38bae2afd104" providerId="ADAL" clId="{9DA06DD3-CBCA-9A44-974D-FC07D60AC98A}" dt="2023-04-08T19:03:23.320" v="239" actId="20577"/>
          <ac:spMkLst>
            <pc:docMk/>
            <pc:sldMk cId="578945571" sldId="277"/>
            <ac:spMk id="2" creationId="{4AB0EF7F-EA4E-4753-BD3E-85069C4E1538}"/>
          </ac:spMkLst>
        </pc:spChg>
        <pc:spChg chg="mod">
          <ac:chgData name="Beate Weides" userId="0e3d99c3-e00b-448e-8e45-38bae2afd104" providerId="ADAL" clId="{9DA06DD3-CBCA-9A44-974D-FC07D60AC98A}" dt="2023-04-08T19:04:18.633" v="278" actId="20577"/>
          <ac:spMkLst>
            <pc:docMk/>
            <pc:sldMk cId="578945571" sldId="277"/>
            <ac:spMk id="3" creationId="{AC3D008F-5E9A-428C-9539-3871B792B884}"/>
          </ac:spMkLst>
        </pc:spChg>
      </pc:sldChg>
      <pc:sldChg chg="modSp add del mod">
        <pc:chgData name="Beate Weides" userId="0e3d99c3-e00b-448e-8e45-38bae2afd104" providerId="ADAL" clId="{9DA06DD3-CBCA-9A44-974D-FC07D60AC98A}" dt="2023-04-08T19:47:01.684" v="788" actId="20577"/>
        <pc:sldMkLst>
          <pc:docMk/>
          <pc:sldMk cId="1408244624" sldId="281"/>
        </pc:sldMkLst>
        <pc:spChg chg="mod">
          <ac:chgData name="Beate Weides" userId="0e3d99c3-e00b-448e-8e45-38bae2afd104" providerId="ADAL" clId="{9DA06DD3-CBCA-9A44-974D-FC07D60AC98A}" dt="2023-04-08T19:26:08.811" v="379" actId="20577"/>
          <ac:spMkLst>
            <pc:docMk/>
            <pc:sldMk cId="1408244624" sldId="281"/>
            <ac:spMk id="2" creationId="{00000000-0000-0000-0000-000000000000}"/>
          </ac:spMkLst>
        </pc:spChg>
        <pc:spChg chg="mod">
          <ac:chgData name="Beate Weides" userId="0e3d99c3-e00b-448e-8e45-38bae2afd104" providerId="ADAL" clId="{9DA06DD3-CBCA-9A44-974D-FC07D60AC98A}" dt="2023-04-08T19:47:01.684" v="788" actId="20577"/>
          <ac:spMkLst>
            <pc:docMk/>
            <pc:sldMk cId="1408244624" sldId="281"/>
            <ac:spMk id="4" creationId="{00000000-0000-0000-0000-000000000000}"/>
          </ac:spMkLst>
        </pc:spChg>
      </pc:sldChg>
      <pc:sldChg chg="modSp del mod">
        <pc:chgData name="Beate Weides" userId="0e3d99c3-e00b-448e-8e45-38bae2afd104" providerId="ADAL" clId="{9DA06DD3-CBCA-9A44-974D-FC07D60AC98A}" dt="2023-04-08T19:47:08.038" v="789" actId="2696"/>
        <pc:sldMkLst>
          <pc:docMk/>
          <pc:sldMk cId="3284574463" sldId="282"/>
        </pc:sldMkLst>
        <pc:spChg chg="mod">
          <ac:chgData name="Beate Weides" userId="0e3d99c3-e00b-448e-8e45-38bae2afd104" providerId="ADAL" clId="{9DA06DD3-CBCA-9A44-974D-FC07D60AC98A}" dt="2023-04-08T19:41:49.967" v="773" actId="20577"/>
          <ac:spMkLst>
            <pc:docMk/>
            <pc:sldMk cId="3284574463" sldId="282"/>
            <ac:spMk id="2" creationId="{4AB0EF7F-EA4E-4753-BD3E-85069C4E1538}"/>
          </ac:spMkLst>
        </pc:spChg>
        <pc:spChg chg="mod">
          <ac:chgData name="Beate Weides" userId="0e3d99c3-e00b-448e-8e45-38bae2afd104" providerId="ADAL" clId="{9DA06DD3-CBCA-9A44-974D-FC07D60AC98A}" dt="2023-04-08T19:46:24.295" v="785" actId="21"/>
          <ac:spMkLst>
            <pc:docMk/>
            <pc:sldMk cId="3284574463" sldId="282"/>
            <ac:spMk id="3" creationId="{AC3D008F-5E9A-428C-9539-3871B792B884}"/>
          </ac:spMkLst>
        </pc:spChg>
      </pc:sldChg>
      <pc:sldChg chg="ord">
        <pc:chgData name="Beate Weides" userId="0e3d99c3-e00b-448e-8e45-38bae2afd104" providerId="ADAL" clId="{9DA06DD3-CBCA-9A44-974D-FC07D60AC98A}" dt="2023-04-08T19:45:01.374" v="782" actId="20578"/>
        <pc:sldMkLst>
          <pc:docMk/>
          <pc:sldMk cId="65594636" sldId="283"/>
        </pc:sldMkLst>
      </pc:sldChg>
      <pc:sldChg chg="ord">
        <pc:chgData name="Beate Weides" userId="0e3d99c3-e00b-448e-8e45-38bae2afd104" providerId="ADAL" clId="{9DA06DD3-CBCA-9A44-974D-FC07D60AC98A}" dt="2023-04-08T19:45:04.816" v="783" actId="20578"/>
        <pc:sldMkLst>
          <pc:docMk/>
          <pc:sldMk cId="2623727264" sldId="284"/>
        </pc:sldMkLst>
      </pc:sldChg>
      <pc:sldChg chg="modSp mod">
        <pc:chgData name="Beate Weides" userId="0e3d99c3-e00b-448e-8e45-38bae2afd104" providerId="ADAL" clId="{9DA06DD3-CBCA-9A44-974D-FC07D60AC98A}" dt="2023-04-08T19:47:49.769" v="797" actId="122"/>
        <pc:sldMkLst>
          <pc:docMk/>
          <pc:sldMk cId="2276693214" sldId="286"/>
        </pc:sldMkLst>
        <pc:spChg chg="mod">
          <ac:chgData name="Beate Weides" userId="0e3d99c3-e00b-448e-8e45-38bae2afd104" providerId="ADAL" clId="{9DA06DD3-CBCA-9A44-974D-FC07D60AC98A}" dt="2023-04-08T19:47:49.769" v="797" actId="122"/>
          <ac:spMkLst>
            <pc:docMk/>
            <pc:sldMk cId="2276693214" sldId="286"/>
            <ac:spMk id="3" creationId="{AC3D008F-5E9A-428C-9539-3871B792B884}"/>
          </ac:spMkLst>
        </pc:spChg>
      </pc:sldChg>
      <pc:sldChg chg="modSp mod">
        <pc:chgData name="Beate Weides" userId="0e3d99c3-e00b-448e-8e45-38bae2afd104" providerId="ADAL" clId="{9DA06DD3-CBCA-9A44-974D-FC07D60AC98A}" dt="2023-04-08T19:28:34.938" v="383" actId="20577"/>
        <pc:sldMkLst>
          <pc:docMk/>
          <pc:sldMk cId="1729383920" sldId="292"/>
        </pc:sldMkLst>
        <pc:spChg chg="mod">
          <ac:chgData name="Beate Weides" userId="0e3d99c3-e00b-448e-8e45-38bae2afd104" providerId="ADAL" clId="{9DA06DD3-CBCA-9A44-974D-FC07D60AC98A}" dt="2023-04-08T19:28:34.938" v="383" actId="20577"/>
          <ac:spMkLst>
            <pc:docMk/>
            <pc:sldMk cId="1729383920" sldId="292"/>
            <ac:spMk id="3" creationId="{AC3D008F-5E9A-428C-9539-3871B792B884}"/>
          </ac:spMkLst>
        </pc:spChg>
      </pc:sldChg>
      <pc:sldChg chg="modSp mod">
        <pc:chgData name="Beate Weides" userId="0e3d99c3-e00b-448e-8e45-38bae2afd104" providerId="ADAL" clId="{9DA06DD3-CBCA-9A44-974D-FC07D60AC98A}" dt="2023-04-10T17:56:22.749" v="920" actId="20577"/>
        <pc:sldMkLst>
          <pc:docMk/>
          <pc:sldMk cId="594272035" sldId="295"/>
        </pc:sldMkLst>
        <pc:spChg chg="mod">
          <ac:chgData name="Beate Weides" userId="0e3d99c3-e00b-448e-8e45-38bae2afd104" providerId="ADAL" clId="{9DA06DD3-CBCA-9A44-974D-FC07D60AC98A}" dt="2023-04-10T17:56:22.749" v="920" actId="20577"/>
          <ac:spMkLst>
            <pc:docMk/>
            <pc:sldMk cId="594272035" sldId="295"/>
            <ac:spMk id="3" creationId="{AC3D008F-5E9A-428C-9539-3871B792B884}"/>
          </ac:spMkLst>
        </pc:spChg>
      </pc:sldChg>
      <pc:sldChg chg="modSp mod modNotesTx">
        <pc:chgData name="Beate Weides" userId="0e3d99c3-e00b-448e-8e45-38bae2afd104" providerId="ADAL" clId="{9DA06DD3-CBCA-9A44-974D-FC07D60AC98A}" dt="2023-04-10T18:04:49.696" v="1492" actId="20577"/>
        <pc:sldMkLst>
          <pc:docMk/>
          <pc:sldMk cId="4008079415" sldId="296"/>
        </pc:sldMkLst>
        <pc:spChg chg="mod">
          <ac:chgData name="Beate Weides" userId="0e3d99c3-e00b-448e-8e45-38bae2afd104" providerId="ADAL" clId="{9DA06DD3-CBCA-9A44-974D-FC07D60AC98A}" dt="2023-04-10T17:56:53.866" v="924" actId="20577"/>
          <ac:spMkLst>
            <pc:docMk/>
            <pc:sldMk cId="4008079415" sldId="296"/>
            <ac:spMk id="4" creationId="{00000000-0000-0000-0000-000000000000}"/>
          </ac:spMkLst>
        </pc:spChg>
      </pc:sldChg>
      <pc:sldChg chg="modSp add mod">
        <pc:chgData name="Beate Weides" userId="0e3d99c3-e00b-448e-8e45-38bae2afd104" providerId="ADAL" clId="{9DA06DD3-CBCA-9A44-974D-FC07D60AC98A}" dt="2023-04-08T19:49:48.928" v="818" actId="20577"/>
        <pc:sldMkLst>
          <pc:docMk/>
          <pc:sldMk cId="3980393732" sldId="301"/>
        </pc:sldMkLst>
        <pc:spChg chg="mod">
          <ac:chgData name="Beate Weides" userId="0e3d99c3-e00b-448e-8e45-38bae2afd104" providerId="ADAL" clId="{9DA06DD3-CBCA-9A44-974D-FC07D60AC98A}" dt="2023-04-08T19:49:48.928" v="818" actId="20577"/>
          <ac:spMkLst>
            <pc:docMk/>
            <pc:sldMk cId="3980393732" sldId="301"/>
            <ac:spMk id="3" creationId="{AC3D008F-5E9A-428C-9539-3871B792B884}"/>
          </ac:spMkLst>
        </pc:spChg>
      </pc:sldChg>
      <pc:sldChg chg="modSp add mod">
        <pc:chgData name="Beate Weides" userId="0e3d99c3-e00b-448e-8e45-38bae2afd104" providerId="ADAL" clId="{9DA06DD3-CBCA-9A44-974D-FC07D60AC98A}" dt="2023-04-08T19:50:30.657" v="832" actId="207"/>
        <pc:sldMkLst>
          <pc:docMk/>
          <pc:sldMk cId="1014285754" sldId="302"/>
        </pc:sldMkLst>
        <pc:spChg chg="mod">
          <ac:chgData name="Beate Weides" userId="0e3d99c3-e00b-448e-8e45-38bae2afd104" providerId="ADAL" clId="{9DA06DD3-CBCA-9A44-974D-FC07D60AC98A}" dt="2023-04-08T19:50:30.657" v="832" actId="207"/>
          <ac:spMkLst>
            <pc:docMk/>
            <pc:sldMk cId="1014285754" sldId="302"/>
            <ac:spMk id="3" creationId="{AC3D008F-5E9A-428C-9539-3871B792B884}"/>
          </ac:spMkLst>
        </pc:spChg>
      </pc:sldChg>
      <pc:sldChg chg="modSp mod">
        <pc:chgData name="Beate Weides" userId="0e3d99c3-e00b-448e-8e45-38bae2afd104" providerId="ADAL" clId="{9DA06DD3-CBCA-9A44-974D-FC07D60AC98A}" dt="2023-04-10T17:53:19.796" v="835" actId="20577"/>
        <pc:sldMkLst>
          <pc:docMk/>
          <pc:sldMk cId="1970897510" sldId="303"/>
        </pc:sldMkLst>
        <pc:spChg chg="mod">
          <ac:chgData name="Beate Weides" userId="0e3d99c3-e00b-448e-8e45-38bae2afd104" providerId="ADAL" clId="{9DA06DD3-CBCA-9A44-974D-FC07D60AC98A}" dt="2023-04-10T17:53:19.796" v="835" actId="20577"/>
          <ac:spMkLst>
            <pc:docMk/>
            <pc:sldMk cId="1970897510" sldId="303"/>
            <ac:spMk id="4" creationId="{00000000-0000-0000-0000-000000000000}"/>
          </ac:spMkLst>
        </pc:spChg>
      </pc:sldChg>
      <pc:sldChg chg="modSp mod">
        <pc:chgData name="Beate Weides" userId="0e3d99c3-e00b-448e-8e45-38bae2afd104" providerId="ADAL" clId="{9DA06DD3-CBCA-9A44-974D-FC07D60AC98A}" dt="2023-04-10T17:54:04.235" v="846" actId="20577"/>
        <pc:sldMkLst>
          <pc:docMk/>
          <pc:sldMk cId="1279864811" sldId="304"/>
        </pc:sldMkLst>
        <pc:spChg chg="mod">
          <ac:chgData name="Beate Weides" userId="0e3d99c3-e00b-448e-8e45-38bae2afd104" providerId="ADAL" clId="{9DA06DD3-CBCA-9A44-974D-FC07D60AC98A}" dt="2023-04-10T17:54:04.235" v="846" actId="20577"/>
          <ac:spMkLst>
            <pc:docMk/>
            <pc:sldMk cId="1279864811" sldId="304"/>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395E8-7871-B946-A044-0B909A61BB15}" type="datetimeFigureOut">
              <a:rPr lang="de-DE" smtClean="0"/>
              <a:t>16.04.23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CE4770-25AD-3B47-845E-BF1A37AE5567}" type="slidenum">
              <a:rPr lang="de-DE" smtClean="0"/>
              <a:t>‹Nr.›</a:t>
            </a:fld>
            <a:endParaRPr lang="de-DE"/>
          </a:p>
        </p:txBody>
      </p:sp>
    </p:spTree>
    <p:extLst>
      <p:ext uri="{BB962C8B-B14F-4D97-AF65-F5344CB8AC3E}">
        <p14:creationId xmlns:p14="http://schemas.microsoft.com/office/powerpoint/2010/main" val="634423822"/>
      </p:ext>
    </p:extLst>
  </p:cSld>
  <p:clrMap bg1="lt1" tx1="dk1" bg2="lt2" tx2="dk2" accent1="accent1" accent2="accent2" accent3="accent3" accent4="accent4" accent5="accent5" accent6="accent6" hlink="hlink" folHlink="folHlink"/>
  <p:notesStyle>
    <a:lvl1pPr marL="0" algn="l" defTabSz="1828709" rtl="0" eaLnBrk="1" latinLnBrk="0" hangingPunct="1">
      <a:defRPr sz="2400" kern="1200">
        <a:solidFill>
          <a:schemeClr val="tx1"/>
        </a:solidFill>
        <a:latin typeface="+mn-lt"/>
        <a:ea typeface="+mn-ea"/>
        <a:cs typeface="+mn-cs"/>
      </a:defRPr>
    </a:lvl1pPr>
    <a:lvl2pPr marL="914354" algn="l" defTabSz="1828709" rtl="0" eaLnBrk="1" latinLnBrk="0" hangingPunct="1">
      <a:defRPr sz="2400" kern="1200">
        <a:solidFill>
          <a:schemeClr val="tx1"/>
        </a:solidFill>
        <a:latin typeface="+mn-lt"/>
        <a:ea typeface="+mn-ea"/>
        <a:cs typeface="+mn-cs"/>
      </a:defRPr>
    </a:lvl2pPr>
    <a:lvl3pPr marL="1828709" algn="l" defTabSz="1828709" rtl="0" eaLnBrk="1" latinLnBrk="0" hangingPunct="1">
      <a:defRPr sz="2400" kern="1200">
        <a:solidFill>
          <a:schemeClr val="tx1"/>
        </a:solidFill>
        <a:latin typeface="+mn-lt"/>
        <a:ea typeface="+mn-ea"/>
        <a:cs typeface="+mn-cs"/>
      </a:defRPr>
    </a:lvl3pPr>
    <a:lvl4pPr marL="2743063" algn="l" defTabSz="1828709" rtl="0" eaLnBrk="1" latinLnBrk="0" hangingPunct="1">
      <a:defRPr sz="2400" kern="1200">
        <a:solidFill>
          <a:schemeClr val="tx1"/>
        </a:solidFill>
        <a:latin typeface="+mn-lt"/>
        <a:ea typeface="+mn-ea"/>
        <a:cs typeface="+mn-cs"/>
      </a:defRPr>
    </a:lvl4pPr>
    <a:lvl5pPr marL="3657417" algn="l" defTabSz="1828709" rtl="0" eaLnBrk="1" latinLnBrk="0" hangingPunct="1">
      <a:defRPr sz="2400" kern="1200">
        <a:solidFill>
          <a:schemeClr val="tx1"/>
        </a:solidFill>
        <a:latin typeface="+mn-lt"/>
        <a:ea typeface="+mn-ea"/>
        <a:cs typeface="+mn-cs"/>
      </a:defRPr>
    </a:lvl5pPr>
    <a:lvl6pPr marL="4571771" algn="l" defTabSz="1828709" rtl="0" eaLnBrk="1" latinLnBrk="0" hangingPunct="1">
      <a:defRPr sz="2400" kern="1200">
        <a:solidFill>
          <a:schemeClr val="tx1"/>
        </a:solidFill>
        <a:latin typeface="+mn-lt"/>
        <a:ea typeface="+mn-ea"/>
        <a:cs typeface="+mn-cs"/>
      </a:defRPr>
    </a:lvl6pPr>
    <a:lvl7pPr marL="5486126" algn="l" defTabSz="1828709" rtl="0" eaLnBrk="1" latinLnBrk="0" hangingPunct="1">
      <a:defRPr sz="2400" kern="1200">
        <a:solidFill>
          <a:schemeClr val="tx1"/>
        </a:solidFill>
        <a:latin typeface="+mn-lt"/>
        <a:ea typeface="+mn-ea"/>
        <a:cs typeface="+mn-cs"/>
      </a:defRPr>
    </a:lvl7pPr>
    <a:lvl8pPr marL="6400480" algn="l" defTabSz="1828709" rtl="0" eaLnBrk="1" latinLnBrk="0" hangingPunct="1">
      <a:defRPr sz="2400" kern="1200">
        <a:solidFill>
          <a:schemeClr val="tx1"/>
        </a:solidFill>
        <a:latin typeface="+mn-lt"/>
        <a:ea typeface="+mn-ea"/>
        <a:cs typeface="+mn-cs"/>
      </a:defRPr>
    </a:lvl8pPr>
    <a:lvl9pPr marL="7314834" algn="l" defTabSz="182870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indent="-342900">
              <a:buFontTx/>
              <a:buChar char="-"/>
            </a:pPr>
            <a:r>
              <a:rPr lang="en-US" dirty="0">
                <a:latin typeface="Arial" panose="020B0604020202020204" pitchFamily="34" charset="0"/>
                <a:cs typeface="Arial" panose="020B0604020202020204" pitchFamily="34" charset="0"/>
              </a:rPr>
              <a:t>The very first seconds count! When viewers are not attracted they turn off easily. </a:t>
            </a:r>
          </a:p>
          <a:p>
            <a:pPr marL="342900" indent="-342900">
              <a:buFontTx/>
              <a:buChar char="-"/>
            </a:pPr>
            <a:r>
              <a:rPr lang="en-US" dirty="0">
                <a:latin typeface="Arial" panose="020B0604020202020204" pitchFamily="34" charset="0"/>
                <a:cs typeface="Arial" panose="020B0604020202020204" pitchFamily="34" charset="0"/>
              </a:rPr>
              <a:t>Studies show that viewers remember most easily the peak and the end of stories. </a:t>
            </a:r>
          </a:p>
          <a:p>
            <a:pPr marL="342900" indent="-342900">
              <a:buFontTx/>
              <a:buChar char="-"/>
            </a:pPr>
            <a:r>
              <a:rPr lang="en-US" dirty="0">
                <a:latin typeface="Arial" panose="020B0604020202020204" pitchFamily="34" charset="0"/>
                <a:cs typeface="Arial" panose="020B0604020202020204" pitchFamily="34" charset="0"/>
              </a:rPr>
              <a:t>Kuleshov was a Russian filmmaker who explored the power of film editors to manipulate the emotions of their audience. How the material is organized in film editing influences the way how viewers perceive it. Even though manipulation is not intended in documentary films, constructive journalists should be aware of the risks. </a:t>
            </a:r>
          </a:p>
          <a:p>
            <a:r>
              <a:rPr lang="en-US" dirty="0">
                <a:latin typeface="Arial" panose="020B0604020202020204" pitchFamily="34" charset="0"/>
                <a:cs typeface="Arial" panose="020B0604020202020204" pitchFamily="34" charset="0"/>
              </a:rPr>
              <a:t>Kuleshov demonstrated the effect by showing the shot of a man followed first by a shot of a child in a casket, second by a shot of a bowl of soup and third by a shot of a woman lying on a couch. Respectively, viewers perceived the facial expression of the man differently. The corresponding shots  conveyed sadness, hunger and lust. </a:t>
            </a:r>
          </a:p>
          <a:p>
            <a:r>
              <a:rPr lang="en-US" dirty="0">
                <a:latin typeface="Arial" panose="020B0604020202020204" pitchFamily="34" charset="0"/>
                <a:cs typeface="Arial" panose="020B0604020202020204" pitchFamily="34" charset="0"/>
              </a:rPr>
              <a:t>More about the Kuleshov effect:  </a:t>
            </a:r>
          </a:p>
          <a:p>
            <a:r>
              <a:rPr lang="en-US" dirty="0">
                <a:latin typeface="Arial" panose="020B0604020202020204" pitchFamily="34" charset="0"/>
                <a:cs typeface="Arial" panose="020B0604020202020204" pitchFamily="34" charset="0"/>
              </a:rPr>
              <a:t>https://www.nfi.edu/</a:t>
            </a:r>
            <a:r>
              <a:rPr lang="en-US" dirty="0" err="1">
                <a:latin typeface="Arial" panose="020B0604020202020204" pitchFamily="34" charset="0"/>
                <a:cs typeface="Arial" panose="020B0604020202020204" pitchFamily="34" charset="0"/>
              </a:rPr>
              <a:t>kuleshov</a:t>
            </a:r>
            <a:r>
              <a:rPr lang="en-US" dirty="0">
                <a:latin typeface="Arial" panose="020B0604020202020204" pitchFamily="34" charset="0"/>
                <a:cs typeface="Arial" panose="020B0604020202020204" pitchFamily="34" charset="0"/>
              </a:rPr>
              <a:t>-effect/.</a:t>
            </a:r>
          </a:p>
          <a:p>
            <a:r>
              <a:rPr lang="en-US" dirty="0">
                <a:latin typeface="Arial" panose="020B0604020202020204" pitchFamily="34" charset="0"/>
                <a:cs typeface="Arial" panose="020B0604020202020204" pitchFamily="34" charset="0"/>
              </a:rPr>
              <a:t>Explainer video: https://</a:t>
            </a:r>
            <a:r>
              <a:rPr lang="en-US" dirty="0" err="1">
                <a:latin typeface="Arial" panose="020B0604020202020204" pitchFamily="34" charset="0"/>
                <a:cs typeface="Arial" panose="020B0604020202020204" pitchFamily="34" charset="0"/>
              </a:rPr>
              <a:t>youtu.be</a:t>
            </a:r>
            <a:r>
              <a:rPr lang="en-US" dirty="0">
                <a:latin typeface="Arial" panose="020B0604020202020204" pitchFamily="34" charset="0"/>
                <a:cs typeface="Arial" panose="020B0604020202020204" pitchFamily="34" charset="0"/>
              </a:rPr>
              <a:t>/OVwKItbgd3s</a:t>
            </a:r>
          </a:p>
          <a:p>
            <a:endParaRPr lang="en-US" dirty="0">
              <a:cs typeface="Calibri"/>
            </a:endParaRPr>
          </a:p>
        </p:txBody>
      </p:sp>
      <p:sp>
        <p:nvSpPr>
          <p:cNvPr id="4" name="Foliennummernplatzhalter 3"/>
          <p:cNvSpPr>
            <a:spLocks noGrp="1"/>
          </p:cNvSpPr>
          <p:nvPr>
            <p:ph type="sldNum" sz="quarter" idx="5"/>
          </p:nvPr>
        </p:nvSpPr>
        <p:spPr/>
        <p:txBody>
          <a:bodyPr/>
          <a:lstStyle/>
          <a:p>
            <a:fld id="{D2CE4770-25AD-3B47-845E-BF1A37AE5567}" type="slidenum">
              <a:rPr lang="de-DE" smtClean="0"/>
              <a:t>23</a:t>
            </a:fld>
            <a:endParaRPr lang="de-DE"/>
          </a:p>
        </p:txBody>
      </p:sp>
    </p:spTree>
    <p:extLst>
      <p:ext uri="{BB962C8B-B14F-4D97-AF65-F5344CB8AC3E}">
        <p14:creationId xmlns:p14="http://schemas.microsoft.com/office/powerpoint/2010/main" val="3768472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top) with picture ">
    <p:spTree>
      <p:nvGrpSpPr>
        <p:cNvPr id="1" name=""/>
        <p:cNvGrpSpPr/>
        <p:nvPr/>
      </p:nvGrpSpPr>
      <p:grpSpPr>
        <a:xfrm>
          <a:off x="0" y="0"/>
          <a:ext cx="0" cy="0"/>
          <a:chOff x="0" y="0"/>
          <a:chExt cx="0" cy="0"/>
        </a:xfrm>
      </p:grpSpPr>
      <p:pic>
        <p:nvPicPr>
          <p:cNvPr id="6" name="Bild 12">
            <a:extLst>
              <a:ext uri="{FF2B5EF4-FFF2-40B4-BE49-F238E27FC236}">
                <a16:creationId xmlns:a16="http://schemas.microsoft.com/office/drawing/2014/main" id="{F4BC57B8-3970-4C29-B03F-1F531451EC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9601" y="941185"/>
            <a:ext cx="11431698" cy="6732000"/>
          </a:xfrm>
          <a:prstGeom prst="rect">
            <a:avLst/>
          </a:prstGeom>
        </p:spPr>
      </p:pic>
      <p:sp>
        <p:nvSpPr>
          <p:cNvPr id="12" name="Bildplatzhalter 11"/>
          <p:cNvSpPr>
            <a:spLocks noGrp="1"/>
          </p:cNvSpPr>
          <p:nvPr>
            <p:ph type="pic" sz="quarter" idx="12" hasCustomPrompt="1"/>
          </p:nvPr>
        </p:nvSpPr>
        <p:spPr>
          <a:xfrm>
            <a:off x="0" y="0"/>
            <a:ext cx="24382412" cy="13716000"/>
          </a:xfrm>
          <a:custGeom>
            <a:avLst/>
            <a:gdLst>
              <a:gd name="connsiteX0" fmla="*/ 939600 w 24382412"/>
              <a:gd name="connsiteY0" fmla="*/ 941186 h 13716000"/>
              <a:gd name="connsiteX1" fmla="*/ 939600 w 24382412"/>
              <a:gd name="connsiteY1" fmla="*/ 7673186 h 13716000"/>
              <a:gd name="connsiteX2" fmla="*/ 12371298 w 24382412"/>
              <a:gd name="connsiteY2" fmla="*/ 7673186 h 13716000"/>
              <a:gd name="connsiteX3" fmla="*/ 12371298 w 24382412"/>
              <a:gd name="connsiteY3" fmla="*/ 941186 h 13716000"/>
              <a:gd name="connsiteX4" fmla="*/ 0 w 24382412"/>
              <a:gd name="connsiteY4" fmla="*/ 0 h 13716000"/>
              <a:gd name="connsiteX5" fmla="*/ 24382412 w 24382412"/>
              <a:gd name="connsiteY5" fmla="*/ 0 h 13716000"/>
              <a:gd name="connsiteX6" fmla="*/ 24382412 w 24382412"/>
              <a:gd name="connsiteY6" fmla="*/ 13716000 h 13716000"/>
              <a:gd name="connsiteX7" fmla="*/ 0 w 24382412"/>
              <a:gd name="connsiteY7"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82412" h="13716000">
                <a:moveTo>
                  <a:pt x="939600" y="941186"/>
                </a:moveTo>
                <a:lnTo>
                  <a:pt x="939600" y="7673186"/>
                </a:lnTo>
                <a:lnTo>
                  <a:pt x="12371298" y="7673186"/>
                </a:lnTo>
                <a:lnTo>
                  <a:pt x="12371298" y="941186"/>
                </a:lnTo>
                <a:close/>
                <a:moveTo>
                  <a:pt x="0" y="0"/>
                </a:moveTo>
                <a:lnTo>
                  <a:pt x="24382412" y="0"/>
                </a:lnTo>
                <a:lnTo>
                  <a:pt x="24382412" y="13716000"/>
                </a:lnTo>
                <a:lnTo>
                  <a:pt x="0" y="13716000"/>
                </a:lnTo>
                <a:close/>
              </a:path>
            </a:pathLst>
          </a:custGeom>
          <a:solidFill>
            <a:srgbClr val="D5DBE0"/>
          </a:solidFill>
        </p:spPr>
        <p:txBody>
          <a:bodyPr vert="horz" wrap="square" bIns="3420000" anchor="b" anchorCtr="0">
            <a:noAutofit/>
          </a:bodyPr>
          <a:lstStyle>
            <a:lvl1pPr marL="0" marR="0" indent="0" algn="ctr" defTabSz="1828709" rtl="0" eaLnBrk="1" fontAlgn="auto" latinLnBrk="0" hangingPunct="1">
              <a:lnSpc>
                <a:spcPts val="5850"/>
              </a:lnSpc>
              <a:spcBef>
                <a:spcPts val="2000"/>
              </a:spcBef>
              <a:spcAft>
                <a:spcPts val="0"/>
              </a:spcAft>
              <a:buClrTx/>
              <a:buSzTx/>
              <a:buFont typeface="Arial" charset="0"/>
              <a:buNone/>
              <a:tabLst/>
              <a:defRPr baseline="0">
                <a:latin typeface="DW Noto Sans" panose="020B0502040504020204" pitchFamily="34" charset="0"/>
                <a:cs typeface="DW Noto Sans" panose="020B0502040504020204" pitchFamily="34" charset="0"/>
              </a:defRPr>
            </a:lvl1pPr>
          </a:lstStyle>
          <a:p>
            <a:r>
              <a:rPr lang="en-US"/>
              <a:t>Place the image in the area provided</a:t>
            </a:r>
          </a:p>
        </p:txBody>
      </p:sp>
      <p:sp>
        <p:nvSpPr>
          <p:cNvPr id="2" name="Title 1"/>
          <p:cNvSpPr>
            <a:spLocks noGrp="1"/>
          </p:cNvSpPr>
          <p:nvPr>
            <p:ph type="ctrTitle" hasCustomPrompt="1"/>
          </p:nvPr>
        </p:nvSpPr>
        <p:spPr>
          <a:xfrm>
            <a:off x="939599" y="3640084"/>
            <a:ext cx="11431698" cy="2361324"/>
          </a:xfrm>
        </p:spPr>
        <p:txBody>
          <a:bodyPr vert="horz" wrap="square" lIns="648000" tIns="0" rIns="1008000" bIns="0" anchor="b" anchorCtr="0">
            <a:noAutofit/>
          </a:bodyPr>
          <a:lstStyle>
            <a:lvl1pPr algn="l">
              <a:defRPr sz="7000" b="0" i="0" baseline="0">
                <a:solidFill>
                  <a:srgbClr val="003D6D"/>
                </a:solidFill>
                <a:effectLst/>
                <a:latin typeface="Georgia" pitchFamily="18" charset="0"/>
                <a:ea typeface="Georgia" pitchFamily="18" charset="0"/>
                <a:cs typeface="Georgia" pitchFamily="18" charset="0"/>
              </a:defRPr>
            </a:lvl1pPr>
          </a:lstStyle>
          <a:p>
            <a:r>
              <a:rPr lang="en-US"/>
              <a:t>Presentation title,</a:t>
            </a:r>
            <a:br>
              <a:rPr lang="en-US"/>
            </a:br>
            <a:r>
              <a:rPr lang="en-US"/>
              <a:t>two colors if possible</a:t>
            </a:r>
          </a:p>
        </p:txBody>
      </p:sp>
      <p:sp>
        <p:nvSpPr>
          <p:cNvPr id="5" name="Textplatzhalter 4"/>
          <p:cNvSpPr>
            <a:spLocks noGrp="1"/>
          </p:cNvSpPr>
          <p:nvPr>
            <p:ph type="body" sz="quarter" idx="10" hasCustomPrompt="1"/>
          </p:nvPr>
        </p:nvSpPr>
        <p:spPr>
          <a:xfrm>
            <a:off x="939709" y="6011918"/>
            <a:ext cx="11431588" cy="1079347"/>
          </a:xfrm>
        </p:spPr>
        <p:txBody>
          <a:bodyPr lIns="648000" tIns="0" rIns="1007999" bIns="0" anchor="t" anchorCtr="0">
            <a:normAutofit/>
          </a:bodyPr>
          <a:lstStyle>
            <a:lvl1pPr marL="0" indent="0">
              <a:buNone/>
              <a:defRPr sz="4000" baseline="0">
                <a:solidFill>
                  <a:srgbClr val="003D6D"/>
                </a:solidFill>
                <a:latin typeface="DW Noto Sans" panose="020B0502040504020204" pitchFamily="34" charset="0"/>
                <a:cs typeface="DW Noto Sans" panose="020B0502040504020204" pitchFamily="34" charset="0"/>
              </a:defRPr>
            </a:lvl1pPr>
          </a:lstStyle>
          <a:p>
            <a:pPr lvl="0"/>
            <a:r>
              <a:rPr lang="en-US"/>
              <a:t>The </a:t>
            </a:r>
            <a:r>
              <a:rPr lang="en-US" err="1"/>
              <a:t>subheadline</a:t>
            </a:r>
            <a:r>
              <a:rPr lang="en-US"/>
              <a:t> should only be one line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4" name="Bildplatzhalter 6"/>
          <p:cNvSpPr>
            <a:spLocks noGrp="1"/>
          </p:cNvSpPr>
          <p:nvPr>
            <p:ph type="pic" sz="quarter" idx="14" hasCustomPrompt="1"/>
          </p:nvPr>
        </p:nvSpPr>
        <p:spPr>
          <a:xfrm>
            <a:off x="0" y="0"/>
            <a:ext cx="24382413" cy="12619038"/>
          </a:xfrm>
          <a:solidFill>
            <a:srgbClr val="D5DBE0"/>
          </a:solidFill>
        </p:spPr>
        <p:txBody>
          <a:bodyPr tIns="4680000"/>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a:lvl1pPr>
          </a:lstStyle>
          <a:p>
            <a:r>
              <a:rPr lang="en-US"/>
              <a:t>Place the image in the area provided</a:t>
            </a:r>
          </a:p>
        </p:txBody>
      </p:sp>
      <p:sp>
        <p:nvSpPr>
          <p:cNvPr id="2" name="Fußzeilenplatzhalter 1">
            <a:extLst>
              <a:ext uri="{FF2B5EF4-FFF2-40B4-BE49-F238E27FC236}">
                <a16:creationId xmlns:a16="http://schemas.microsoft.com/office/drawing/2014/main" id="{F105C952-AA68-496F-9DFC-7EFD9A6DF5D3}"/>
              </a:ext>
            </a:extLst>
          </p:cNvPr>
          <p:cNvSpPr>
            <a:spLocks noGrp="1"/>
          </p:cNvSpPr>
          <p:nvPr>
            <p:ph type="ftr" sz="quarter" idx="15"/>
          </p:nvPr>
        </p:nvSpPr>
        <p:spPr/>
        <p:txBody>
          <a:bodyPr/>
          <a:lstStyle/>
          <a:p>
            <a:r>
              <a:rPr lang="en-US"/>
              <a:t>Reporting a visual constructive story| DW Akademie | MDEV</a:t>
            </a:r>
            <a:endParaRPr lang="de-DE"/>
          </a:p>
        </p:txBody>
      </p:sp>
      <p:sp>
        <p:nvSpPr>
          <p:cNvPr id="3" name="Datumsplatzhalter 2">
            <a:extLst>
              <a:ext uri="{FF2B5EF4-FFF2-40B4-BE49-F238E27FC236}">
                <a16:creationId xmlns:a16="http://schemas.microsoft.com/office/drawing/2014/main" id="{18F13C7E-9852-453D-AD5C-FE6DB3FD06FD}"/>
              </a:ext>
            </a:extLst>
          </p:cNvPr>
          <p:cNvSpPr>
            <a:spLocks noGrp="1"/>
          </p:cNvSpPr>
          <p:nvPr>
            <p:ph type="dt" sz="half" idx="16"/>
          </p:nvPr>
        </p:nvSpPr>
        <p:spPr/>
        <p:txBody>
          <a:bodyPr/>
          <a:lstStyle/>
          <a:p>
            <a:fld id="{69AF0677-55F7-490B-A233-44D7DBBE79AD}"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1413449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picture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Title </a:t>
            </a:r>
            <a:r>
              <a:rPr lang="de-DE" err="1"/>
              <a:t>of</a:t>
            </a:r>
            <a:r>
              <a:rPr lang="de-DE"/>
              <a:t> </a:t>
            </a:r>
            <a:r>
              <a:rPr lang="de-DE" err="1"/>
              <a:t>the</a:t>
            </a:r>
            <a:r>
              <a:rPr lang="de-DE"/>
              <a:t> </a:t>
            </a:r>
            <a:r>
              <a:rPr lang="de-DE" err="1"/>
              <a:t>chart</a:t>
            </a:r>
            <a:endParaRPr lang="de-DE"/>
          </a:p>
        </p:txBody>
      </p:sp>
      <p:sp>
        <p:nvSpPr>
          <p:cNvPr id="6" name="Textplatzhalter 5"/>
          <p:cNvSpPr>
            <a:spLocks noGrp="1"/>
          </p:cNvSpPr>
          <p:nvPr>
            <p:ph type="body" sz="quarter" idx="12"/>
          </p:nvPr>
        </p:nvSpPr>
        <p:spPr>
          <a:xfrm>
            <a:off x="720000" y="2862262"/>
            <a:ext cx="10739183" cy="97567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Bildplatzhalter 6"/>
          <p:cNvSpPr>
            <a:spLocks noGrp="1"/>
          </p:cNvSpPr>
          <p:nvPr>
            <p:ph type="pic" sz="quarter" idx="14" hasCustomPrompt="1"/>
          </p:nvPr>
        </p:nvSpPr>
        <p:spPr>
          <a:xfrm>
            <a:off x="12576361" y="2862263"/>
            <a:ext cx="10739252" cy="9756775"/>
          </a:xfrm>
          <a:solidFill>
            <a:srgbClr val="D5DBE0"/>
          </a:solidFill>
        </p:spPr>
        <p:txBody>
          <a:bodyPr tIns="3456000">
            <a:normAutofit/>
          </a:bodyPr>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sz="4000"/>
            </a:lvl1pPr>
          </a:lstStyle>
          <a:p>
            <a:r>
              <a:rPr lang="en-US"/>
              <a:t>Place the image in the area provided</a:t>
            </a:r>
          </a:p>
        </p:txBody>
      </p:sp>
      <p:sp>
        <p:nvSpPr>
          <p:cNvPr id="3" name="Fußzeilenplatzhalter 2">
            <a:extLst>
              <a:ext uri="{FF2B5EF4-FFF2-40B4-BE49-F238E27FC236}">
                <a16:creationId xmlns:a16="http://schemas.microsoft.com/office/drawing/2014/main" id="{F3C6F528-4D7E-4A3B-8261-89E0D5463B07}"/>
              </a:ext>
            </a:extLst>
          </p:cNvPr>
          <p:cNvSpPr>
            <a:spLocks noGrp="1"/>
          </p:cNvSpPr>
          <p:nvPr>
            <p:ph type="ftr" sz="quarter" idx="15"/>
          </p:nvPr>
        </p:nvSpPr>
        <p:spPr/>
        <p:txBody>
          <a:bodyPr/>
          <a:lstStyle/>
          <a:p>
            <a:r>
              <a:rPr lang="en-US"/>
              <a:t>Reporting a visual constructive story| DW Akademie | MDEV</a:t>
            </a:r>
            <a:endParaRPr lang="de-DE"/>
          </a:p>
        </p:txBody>
      </p:sp>
      <p:sp>
        <p:nvSpPr>
          <p:cNvPr id="4" name="Datumsplatzhalter 3">
            <a:extLst>
              <a:ext uri="{FF2B5EF4-FFF2-40B4-BE49-F238E27FC236}">
                <a16:creationId xmlns:a16="http://schemas.microsoft.com/office/drawing/2014/main" id="{165ED727-3267-464D-A189-29FA54F37990}"/>
              </a:ext>
            </a:extLst>
          </p:cNvPr>
          <p:cNvSpPr>
            <a:spLocks noGrp="1"/>
          </p:cNvSpPr>
          <p:nvPr>
            <p:ph type="dt" sz="half" idx="16"/>
          </p:nvPr>
        </p:nvSpPr>
        <p:spPr/>
        <p:txBody>
          <a:bodyPr/>
          <a:lstStyle/>
          <a:p>
            <a:fld id="{79576403-D539-4126-9FF1-7A01726900B6}"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Title </a:t>
            </a:r>
            <a:r>
              <a:rPr lang="de-DE" err="1"/>
              <a:t>of</a:t>
            </a:r>
            <a:r>
              <a:rPr lang="de-DE"/>
              <a:t> </a:t>
            </a:r>
            <a:r>
              <a:rPr lang="de-DE" err="1"/>
              <a:t>the</a:t>
            </a:r>
            <a:r>
              <a:rPr lang="de-DE"/>
              <a:t> </a:t>
            </a:r>
            <a:r>
              <a:rPr lang="de-DE" err="1"/>
              <a:t>chart</a:t>
            </a:r>
            <a:endParaRPr lang="de-DE"/>
          </a:p>
        </p:txBody>
      </p:sp>
      <p:sp>
        <p:nvSpPr>
          <p:cNvPr id="6" name="Textplatzhalter 5"/>
          <p:cNvSpPr>
            <a:spLocks noGrp="1"/>
          </p:cNvSpPr>
          <p:nvPr>
            <p:ph type="body" sz="quarter" idx="12"/>
          </p:nvPr>
        </p:nvSpPr>
        <p:spPr>
          <a:xfrm>
            <a:off x="720000" y="2862263"/>
            <a:ext cx="10739183" cy="3713636"/>
          </a:xfrm>
        </p:spPr>
        <p:txBody>
          <a:bodyPr/>
          <a:lstStyle/>
          <a:p>
            <a:pPr lvl="0"/>
            <a:r>
              <a:rPr lang="de-DE"/>
              <a:t>Mastertextformat bearbeiten</a:t>
            </a:r>
          </a:p>
          <a:p>
            <a:pPr lvl="1"/>
            <a:r>
              <a:rPr lang="de-DE"/>
              <a:t>Zweite Ebene</a:t>
            </a:r>
          </a:p>
          <a:p>
            <a:pPr lvl="2"/>
            <a:r>
              <a:rPr lang="de-DE"/>
              <a:t>Dritte Ebene</a:t>
            </a:r>
          </a:p>
        </p:txBody>
      </p:sp>
      <p:sp>
        <p:nvSpPr>
          <p:cNvPr id="9" name="Bildplatzhalter 6"/>
          <p:cNvSpPr>
            <a:spLocks noGrp="1"/>
          </p:cNvSpPr>
          <p:nvPr>
            <p:ph type="pic" sz="quarter" idx="15" hasCustomPrompt="1"/>
          </p:nvPr>
        </p:nvSpPr>
        <p:spPr>
          <a:xfrm>
            <a:off x="719999" y="6926094"/>
            <a:ext cx="10739183" cy="5692944"/>
          </a:xfrm>
          <a:solidFill>
            <a:srgbClr val="D5DBE0"/>
          </a:solidFill>
        </p:spPr>
        <p:txBody>
          <a:bodyPr tIns="1584000">
            <a:normAutofit/>
          </a:bodyPr>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sz="4000"/>
            </a:lvl1pPr>
          </a:lstStyle>
          <a:p>
            <a:r>
              <a:rPr lang="en-US"/>
              <a:t>Place the image in the area provided</a:t>
            </a:r>
          </a:p>
        </p:txBody>
      </p:sp>
      <p:sp>
        <p:nvSpPr>
          <p:cNvPr id="10" name="Textplatzhalter 5"/>
          <p:cNvSpPr>
            <a:spLocks noGrp="1"/>
          </p:cNvSpPr>
          <p:nvPr>
            <p:ph type="body" sz="quarter" idx="16"/>
          </p:nvPr>
        </p:nvSpPr>
        <p:spPr>
          <a:xfrm>
            <a:off x="12576361" y="2862263"/>
            <a:ext cx="10739183" cy="3713636"/>
          </a:xfrm>
        </p:spPr>
        <p:txBody>
          <a:bodyPr/>
          <a:lstStyle/>
          <a:p>
            <a:pPr lvl="0"/>
            <a:r>
              <a:rPr lang="de-DE"/>
              <a:t>Mastertextformat bearbeiten</a:t>
            </a:r>
          </a:p>
          <a:p>
            <a:pPr lvl="1"/>
            <a:r>
              <a:rPr lang="de-DE"/>
              <a:t>Zweite Ebene</a:t>
            </a:r>
          </a:p>
          <a:p>
            <a:pPr lvl="2"/>
            <a:r>
              <a:rPr lang="de-DE"/>
              <a:t>Dritte Ebene</a:t>
            </a:r>
          </a:p>
        </p:txBody>
      </p:sp>
      <p:sp>
        <p:nvSpPr>
          <p:cNvPr id="11" name="Bildplatzhalter 6"/>
          <p:cNvSpPr>
            <a:spLocks noGrp="1"/>
          </p:cNvSpPr>
          <p:nvPr>
            <p:ph type="pic" sz="quarter" idx="17" hasCustomPrompt="1"/>
          </p:nvPr>
        </p:nvSpPr>
        <p:spPr>
          <a:xfrm>
            <a:off x="12576360" y="6926094"/>
            <a:ext cx="10739183" cy="5692944"/>
          </a:xfrm>
          <a:solidFill>
            <a:srgbClr val="D5DBE0"/>
          </a:solidFill>
        </p:spPr>
        <p:txBody>
          <a:bodyPr tIns="1584000">
            <a:normAutofit/>
          </a:bodyPr>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sz="4000"/>
            </a:lvl1pPr>
          </a:lstStyle>
          <a:p>
            <a:r>
              <a:rPr lang="en-US"/>
              <a:t>Place the image in the area provided</a:t>
            </a:r>
          </a:p>
        </p:txBody>
      </p:sp>
      <p:sp>
        <p:nvSpPr>
          <p:cNvPr id="3" name="Fußzeilenplatzhalter 2">
            <a:extLst>
              <a:ext uri="{FF2B5EF4-FFF2-40B4-BE49-F238E27FC236}">
                <a16:creationId xmlns:a16="http://schemas.microsoft.com/office/drawing/2014/main" id="{D2431079-380E-4F7F-89AA-D83BF13629A5}"/>
              </a:ext>
            </a:extLst>
          </p:cNvPr>
          <p:cNvSpPr>
            <a:spLocks noGrp="1"/>
          </p:cNvSpPr>
          <p:nvPr>
            <p:ph type="ftr" sz="quarter" idx="18"/>
          </p:nvPr>
        </p:nvSpPr>
        <p:spPr/>
        <p:txBody>
          <a:bodyPr/>
          <a:lstStyle>
            <a:lvl1pPr>
              <a:defRPr>
                <a:solidFill>
                  <a:srgbClr val="808A93"/>
                </a:solidFill>
              </a:defRPr>
            </a:lvl1pPr>
          </a:lstStyle>
          <a:p>
            <a:r>
              <a:rPr lang="en-US"/>
              <a:t>Reporting a visual constructive story| DW Akademie | MDEV</a:t>
            </a:r>
            <a:endParaRPr lang="de-DE"/>
          </a:p>
        </p:txBody>
      </p:sp>
      <p:sp>
        <p:nvSpPr>
          <p:cNvPr id="4" name="Datumsplatzhalter 3">
            <a:extLst>
              <a:ext uri="{FF2B5EF4-FFF2-40B4-BE49-F238E27FC236}">
                <a16:creationId xmlns:a16="http://schemas.microsoft.com/office/drawing/2014/main" id="{9377A18B-B26D-4B9A-93C8-89798CA19670}"/>
              </a:ext>
            </a:extLst>
          </p:cNvPr>
          <p:cNvSpPr>
            <a:spLocks noGrp="1"/>
          </p:cNvSpPr>
          <p:nvPr>
            <p:ph type="dt" sz="half" idx="19"/>
          </p:nvPr>
        </p:nvSpPr>
        <p:spPr/>
        <p:txBody>
          <a:bodyPr/>
          <a:lstStyle/>
          <a:p>
            <a:fld id="{ED6DFAE5-1630-4979-B1D0-FD9530DC1E32}"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Title </a:t>
            </a:r>
            <a:r>
              <a:rPr lang="de-DE" err="1"/>
              <a:t>of</a:t>
            </a:r>
            <a:r>
              <a:rPr lang="de-DE"/>
              <a:t> </a:t>
            </a:r>
            <a:r>
              <a:rPr lang="de-DE" err="1"/>
              <a:t>the</a:t>
            </a:r>
            <a:r>
              <a:rPr lang="de-DE"/>
              <a:t> </a:t>
            </a:r>
            <a:r>
              <a:rPr lang="de-DE" err="1"/>
              <a:t>chart</a:t>
            </a:r>
            <a:endParaRPr lang="de-DE"/>
          </a:p>
        </p:txBody>
      </p:sp>
      <p:sp>
        <p:nvSpPr>
          <p:cNvPr id="3" name="Fußzeilenplatzhalter 2">
            <a:extLst>
              <a:ext uri="{FF2B5EF4-FFF2-40B4-BE49-F238E27FC236}">
                <a16:creationId xmlns:a16="http://schemas.microsoft.com/office/drawing/2014/main" id="{304E1DF1-F778-4558-8295-02D1DFFEF83A}"/>
              </a:ext>
            </a:extLst>
          </p:cNvPr>
          <p:cNvSpPr>
            <a:spLocks noGrp="1"/>
          </p:cNvSpPr>
          <p:nvPr>
            <p:ph type="ftr" sz="quarter" idx="14"/>
          </p:nvPr>
        </p:nvSpPr>
        <p:spPr/>
        <p:txBody>
          <a:bodyPr/>
          <a:lstStyle/>
          <a:p>
            <a:r>
              <a:rPr lang="en-US"/>
              <a:t>Reporting a visual constructive story| DW Akademie | MDEV</a:t>
            </a:r>
            <a:endParaRPr lang="de-DE"/>
          </a:p>
        </p:txBody>
      </p:sp>
      <p:sp>
        <p:nvSpPr>
          <p:cNvPr id="4" name="Datumsplatzhalter 3">
            <a:extLst>
              <a:ext uri="{FF2B5EF4-FFF2-40B4-BE49-F238E27FC236}">
                <a16:creationId xmlns:a16="http://schemas.microsoft.com/office/drawing/2014/main" id="{BB324887-6576-447F-AC9E-55A30B043676}"/>
              </a:ext>
            </a:extLst>
          </p:cNvPr>
          <p:cNvSpPr>
            <a:spLocks noGrp="1"/>
          </p:cNvSpPr>
          <p:nvPr>
            <p:ph type="dt" sz="half" idx="15"/>
          </p:nvPr>
        </p:nvSpPr>
        <p:spPr/>
        <p:txBody>
          <a:bodyPr/>
          <a:lstStyle/>
          <a:p>
            <a:fld id="{D192EAE1-F132-4B08-A2ED-6468FAEBB071}"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fault -end">
    <p:bg>
      <p:bgPr>
        <a:solidFill>
          <a:srgbClr val="F4F6F8"/>
        </a:solidFill>
        <a:effectLst/>
      </p:bgPr>
    </p:bg>
    <p:spTree>
      <p:nvGrpSpPr>
        <p:cNvPr id="1" name=""/>
        <p:cNvGrpSpPr/>
        <p:nvPr/>
      </p:nvGrpSpPr>
      <p:grpSpPr>
        <a:xfrm>
          <a:off x="0" y="0"/>
          <a:ext cx="0" cy="0"/>
          <a:chOff x="0" y="0"/>
          <a:chExt cx="0" cy="0"/>
        </a:xfrm>
      </p:grpSpPr>
      <p:sp>
        <p:nvSpPr>
          <p:cNvPr id="4" name="Titel 3"/>
          <p:cNvSpPr>
            <a:spLocks noGrp="1"/>
          </p:cNvSpPr>
          <p:nvPr>
            <p:ph type="title" hasCustomPrompt="1"/>
          </p:nvPr>
        </p:nvSpPr>
        <p:spPr>
          <a:xfrm>
            <a:off x="4320000" y="4241413"/>
            <a:ext cx="13151641" cy="1536817"/>
          </a:xfrm>
        </p:spPr>
        <p:txBody>
          <a:bodyPr/>
          <a:lstStyle>
            <a:lvl1pPr>
              <a:defRPr/>
            </a:lvl1pPr>
          </a:lstStyle>
          <a:p>
            <a:r>
              <a:rPr lang="de-DE" err="1"/>
              <a:t>Thank</a:t>
            </a:r>
            <a:r>
              <a:rPr lang="de-DE"/>
              <a:t> </a:t>
            </a:r>
            <a:r>
              <a:rPr lang="de-DE" err="1"/>
              <a:t>you</a:t>
            </a:r>
            <a:endParaRPr lang="de-DE"/>
          </a:p>
        </p:txBody>
      </p:sp>
      <p:sp>
        <p:nvSpPr>
          <p:cNvPr id="7" name="Textplatzhalter 6"/>
          <p:cNvSpPr>
            <a:spLocks noGrp="1"/>
          </p:cNvSpPr>
          <p:nvPr>
            <p:ph type="body" sz="quarter" idx="14" hasCustomPrompt="1"/>
          </p:nvPr>
        </p:nvSpPr>
        <p:spPr>
          <a:xfrm>
            <a:off x="4320000" y="6127750"/>
            <a:ext cx="13152437" cy="5467350"/>
          </a:xfrm>
        </p:spPr>
        <p:txBody>
          <a:bodyPr/>
          <a:lstStyle>
            <a:lvl1pPr marL="0" indent="0">
              <a:lnSpc>
                <a:spcPct val="150000"/>
              </a:lnSpc>
              <a:buNone/>
              <a:defRPr/>
            </a:lvl1pPr>
          </a:lstStyle>
          <a:p>
            <a:pPr lvl="0"/>
            <a:r>
              <a:rPr lang="de-DE"/>
              <a:t>Name </a:t>
            </a:r>
            <a:r>
              <a:rPr lang="de-DE" err="1"/>
              <a:t>Surname</a:t>
            </a:r>
            <a:br>
              <a:rPr lang="de-DE"/>
            </a:br>
            <a:r>
              <a:rPr lang="de-DE"/>
              <a:t>+49.30.4646-xxxx</a:t>
            </a:r>
            <a:br>
              <a:rPr lang="de-DE"/>
            </a:br>
            <a:r>
              <a:rPr lang="de-DE"/>
              <a:t>+49.1xx.xxxxxxx </a:t>
            </a:r>
            <a:br>
              <a:rPr lang="de-DE"/>
            </a:br>
            <a:r>
              <a:rPr lang="de-DE"/>
              <a:t>name.surname@dw.com</a:t>
            </a:r>
          </a:p>
        </p:txBody>
      </p:sp>
      <p:sp>
        <p:nvSpPr>
          <p:cNvPr id="2" name="Fußzeilenplatzhalter 1">
            <a:extLst>
              <a:ext uri="{FF2B5EF4-FFF2-40B4-BE49-F238E27FC236}">
                <a16:creationId xmlns:a16="http://schemas.microsoft.com/office/drawing/2014/main" id="{B3C39E00-AC0A-42F7-A4F8-BDBD47D668FB}"/>
              </a:ext>
            </a:extLst>
          </p:cNvPr>
          <p:cNvSpPr>
            <a:spLocks noGrp="1"/>
          </p:cNvSpPr>
          <p:nvPr>
            <p:ph type="ftr" sz="quarter" idx="15"/>
          </p:nvPr>
        </p:nvSpPr>
        <p:spPr/>
        <p:txBody>
          <a:bodyPr/>
          <a:lstStyle/>
          <a:p>
            <a:r>
              <a:rPr lang="en-US"/>
              <a:t>Reporting a visual constructive story| DW Akademie | MDEV</a:t>
            </a:r>
            <a:endParaRPr lang="de-DE"/>
          </a:p>
        </p:txBody>
      </p:sp>
      <p:sp>
        <p:nvSpPr>
          <p:cNvPr id="6" name="Datumsplatzhalter 5">
            <a:extLst>
              <a:ext uri="{FF2B5EF4-FFF2-40B4-BE49-F238E27FC236}">
                <a16:creationId xmlns:a16="http://schemas.microsoft.com/office/drawing/2014/main" id="{911E4BBF-464A-4306-896E-9436A72446F1}"/>
              </a:ext>
            </a:extLst>
          </p:cNvPr>
          <p:cNvSpPr>
            <a:spLocks noGrp="1"/>
          </p:cNvSpPr>
          <p:nvPr>
            <p:ph type="dt" sz="half" idx="16"/>
          </p:nvPr>
        </p:nvSpPr>
        <p:spPr/>
        <p:txBody>
          <a:bodyPr/>
          <a:lstStyle/>
          <a:p>
            <a:fld id="{120DDD81-8F82-463D-AA5F-65B1192EAB9D}"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pic>
        <p:nvPicPr>
          <p:cNvPr id="9" name="DW dark-blue RGB_DW dark-blue RGB.png">
            <a:extLst>
              <a:ext uri="{FF2B5EF4-FFF2-40B4-BE49-F238E27FC236}">
                <a16:creationId xmlns:a16="http://schemas.microsoft.com/office/drawing/2014/main" id="{C9FBE5F1-C67D-488C-B985-91E4E6DD2E79}"/>
              </a:ext>
            </a:extLst>
          </p:cNvPr>
          <p:cNvPicPr>
            <a:picLocks noChangeAspect="1"/>
          </p:cNvPicPr>
          <p:nvPr userDrawn="1"/>
        </p:nvPicPr>
        <p:blipFill>
          <a:blip r:embed="rId2"/>
          <a:srcRect/>
          <a:stretch/>
        </p:blipFill>
        <p:spPr>
          <a:xfrm>
            <a:off x="939600" y="939600"/>
            <a:ext cx="3777976" cy="939600"/>
          </a:xfrm>
          <a:prstGeom prst="rect">
            <a:avLst/>
          </a:prstGeom>
          <a:ln w="12700">
            <a:miter lim="400000"/>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utton) with picture">
    <p:spTree>
      <p:nvGrpSpPr>
        <p:cNvPr id="1" name=""/>
        <p:cNvGrpSpPr/>
        <p:nvPr/>
      </p:nvGrpSpPr>
      <p:grpSpPr>
        <a:xfrm>
          <a:off x="0" y="0"/>
          <a:ext cx="0" cy="0"/>
          <a:chOff x="0" y="0"/>
          <a:chExt cx="0" cy="0"/>
        </a:xfrm>
      </p:grpSpPr>
      <p:pic>
        <p:nvPicPr>
          <p:cNvPr id="8" name="Bild 2">
            <a:extLst>
              <a:ext uri="{FF2B5EF4-FFF2-40B4-BE49-F238E27FC236}">
                <a16:creationId xmlns:a16="http://schemas.microsoft.com/office/drawing/2014/main" id="{B7066E88-38F3-4DE3-B5DB-DC0906BDC0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9600" y="6567000"/>
            <a:ext cx="11430000" cy="6222999"/>
          </a:xfrm>
          <a:prstGeom prst="rect">
            <a:avLst/>
          </a:prstGeom>
        </p:spPr>
      </p:pic>
      <p:sp>
        <p:nvSpPr>
          <p:cNvPr id="2" name="Title 1"/>
          <p:cNvSpPr>
            <a:spLocks noGrp="1"/>
          </p:cNvSpPr>
          <p:nvPr>
            <p:ph type="ctrTitle" hasCustomPrompt="1"/>
          </p:nvPr>
        </p:nvSpPr>
        <p:spPr>
          <a:xfrm>
            <a:off x="939600" y="6567000"/>
            <a:ext cx="11430000" cy="2831097"/>
          </a:xfrm>
        </p:spPr>
        <p:txBody>
          <a:bodyPr vert="horz" wrap="square" lIns="648000" tIns="503999" rIns="1008000" bIns="0" anchor="t" anchorCtr="0">
            <a:noAutofit/>
          </a:bodyPr>
          <a:lstStyle>
            <a:lvl1pPr algn="l">
              <a:defRPr sz="7000" baseline="0"/>
            </a:lvl1pPr>
          </a:lstStyle>
          <a:p>
            <a:r>
              <a:rPr lang="en-US"/>
              <a:t>Presentation title,</a:t>
            </a:r>
            <a:br>
              <a:rPr lang="en-US"/>
            </a:br>
            <a:r>
              <a:rPr lang="en-US"/>
              <a:t>two colors if possible</a:t>
            </a:r>
          </a:p>
        </p:txBody>
      </p:sp>
      <p:sp>
        <p:nvSpPr>
          <p:cNvPr id="7" name="Textplatzhalter 4"/>
          <p:cNvSpPr>
            <a:spLocks noGrp="1"/>
          </p:cNvSpPr>
          <p:nvPr>
            <p:ph type="body" sz="quarter" idx="10" hasCustomPrompt="1"/>
          </p:nvPr>
        </p:nvSpPr>
        <p:spPr>
          <a:xfrm>
            <a:off x="939709" y="9397497"/>
            <a:ext cx="11431588" cy="1079347"/>
          </a:xfrm>
        </p:spPr>
        <p:txBody>
          <a:bodyPr lIns="648000" tIns="0" rIns="1007999" bIns="0" anchor="t" anchorCtr="0"/>
          <a:lstStyle>
            <a:lvl1pPr marL="0" indent="0">
              <a:buNone/>
              <a:defRPr sz="4000">
                <a:solidFill>
                  <a:srgbClr val="003D6D"/>
                </a:solidFill>
              </a:defRPr>
            </a:lvl1pPr>
          </a:lstStyle>
          <a:p>
            <a:pPr lvl="0"/>
            <a:r>
              <a:rPr lang="en-US"/>
              <a:t>The </a:t>
            </a:r>
            <a:r>
              <a:rPr lang="en-US" err="1"/>
              <a:t>subheadline</a:t>
            </a:r>
            <a:r>
              <a:rPr lang="en-US"/>
              <a:t> should only be one line</a:t>
            </a:r>
          </a:p>
        </p:txBody>
      </p:sp>
      <p:sp>
        <p:nvSpPr>
          <p:cNvPr id="19" name="Bildplatzhalter 18"/>
          <p:cNvSpPr>
            <a:spLocks noGrp="1"/>
          </p:cNvSpPr>
          <p:nvPr>
            <p:ph type="pic" sz="quarter" idx="12" hasCustomPrompt="1"/>
          </p:nvPr>
        </p:nvSpPr>
        <p:spPr>
          <a:xfrm>
            <a:off x="0" y="0"/>
            <a:ext cx="24382412" cy="13715999"/>
          </a:xfrm>
          <a:custGeom>
            <a:avLst/>
            <a:gdLst>
              <a:gd name="connsiteX0" fmla="*/ 939600 w 24382412"/>
              <a:gd name="connsiteY0" fmla="*/ 6567000 h 13715999"/>
              <a:gd name="connsiteX1" fmla="*/ 939600 w 24382412"/>
              <a:gd name="connsiteY1" fmla="*/ 12790001 h 13715999"/>
              <a:gd name="connsiteX2" fmla="*/ 12369600 w 24382412"/>
              <a:gd name="connsiteY2" fmla="*/ 12790001 h 13715999"/>
              <a:gd name="connsiteX3" fmla="*/ 12369600 w 24382412"/>
              <a:gd name="connsiteY3" fmla="*/ 6567000 h 13715999"/>
              <a:gd name="connsiteX4" fmla="*/ 0 w 24382412"/>
              <a:gd name="connsiteY4" fmla="*/ 0 h 13715999"/>
              <a:gd name="connsiteX5" fmla="*/ 24382412 w 24382412"/>
              <a:gd name="connsiteY5" fmla="*/ 0 h 13715999"/>
              <a:gd name="connsiteX6" fmla="*/ 24382412 w 24382412"/>
              <a:gd name="connsiteY6" fmla="*/ 13715999 h 13715999"/>
              <a:gd name="connsiteX7" fmla="*/ 0 w 24382412"/>
              <a:gd name="connsiteY7" fmla="*/ 13715999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82412" h="13715999">
                <a:moveTo>
                  <a:pt x="939600" y="6567000"/>
                </a:moveTo>
                <a:lnTo>
                  <a:pt x="939600" y="12790001"/>
                </a:lnTo>
                <a:lnTo>
                  <a:pt x="12369600" y="12790001"/>
                </a:lnTo>
                <a:lnTo>
                  <a:pt x="12369600" y="6567000"/>
                </a:lnTo>
                <a:close/>
                <a:moveTo>
                  <a:pt x="0" y="0"/>
                </a:moveTo>
                <a:lnTo>
                  <a:pt x="24382412" y="0"/>
                </a:lnTo>
                <a:lnTo>
                  <a:pt x="24382412" y="13715999"/>
                </a:lnTo>
                <a:lnTo>
                  <a:pt x="0" y="13715999"/>
                </a:lnTo>
                <a:close/>
              </a:path>
            </a:pathLst>
          </a:custGeom>
          <a:solidFill>
            <a:srgbClr val="D5DBE0"/>
          </a:solidFill>
        </p:spPr>
        <p:txBody>
          <a:bodyPr wrap="square" tIns="2844000">
            <a:noAutofit/>
          </a:bodyPr>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a:lvl1pPr>
          </a:lstStyle>
          <a:p>
            <a:r>
              <a:rPr lang="en-US"/>
              <a:t>Place the image in the area provided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out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0" y="5358744"/>
            <a:ext cx="24382413" cy="5522780"/>
          </a:xfrm>
        </p:spPr>
        <p:txBody>
          <a:bodyPr lIns="979200" tIns="0" rIns="1008000" bIns="180000" anchor="b">
            <a:normAutofit/>
          </a:bodyPr>
          <a:lstStyle>
            <a:lvl1pPr>
              <a:lnSpc>
                <a:spcPts val="13000"/>
              </a:lnSpc>
              <a:defRPr sz="10000"/>
            </a:lvl1pPr>
          </a:lstStyle>
          <a:p>
            <a:r>
              <a:rPr lang="en-US"/>
              <a:t>Presentation title,</a:t>
            </a:r>
            <a:br>
              <a:rPr lang="en-US"/>
            </a:br>
            <a:r>
              <a:rPr lang="en-US"/>
              <a:t>two colors if possible</a:t>
            </a:r>
            <a:endParaRPr lang="de-DE"/>
          </a:p>
        </p:txBody>
      </p:sp>
      <p:sp>
        <p:nvSpPr>
          <p:cNvPr id="3" name="Textplatzhalter 4"/>
          <p:cNvSpPr>
            <a:spLocks noGrp="1"/>
          </p:cNvSpPr>
          <p:nvPr>
            <p:ph type="body" sz="quarter" idx="10" hasCustomPrompt="1"/>
          </p:nvPr>
        </p:nvSpPr>
        <p:spPr>
          <a:xfrm>
            <a:off x="-1" y="10881524"/>
            <a:ext cx="24382413" cy="1079347"/>
          </a:xfrm>
        </p:spPr>
        <p:txBody>
          <a:bodyPr lIns="1044000" tIns="0" rIns="1007999" bIns="0" anchor="t" anchorCtr="0"/>
          <a:lstStyle>
            <a:lvl1pPr marL="0" indent="0">
              <a:buNone/>
              <a:defRPr sz="4000">
                <a:solidFill>
                  <a:srgbClr val="003D6D"/>
                </a:solidFill>
              </a:defRPr>
            </a:lvl1pPr>
          </a:lstStyle>
          <a:p>
            <a:pPr lvl="0"/>
            <a:r>
              <a:rPr lang="en-US"/>
              <a:t>The </a:t>
            </a:r>
            <a:r>
              <a:rPr lang="en-US" err="1"/>
              <a:t>subheadline</a:t>
            </a:r>
            <a:r>
              <a:rPr lang="en-US"/>
              <a:t> should only be one line</a:t>
            </a:r>
          </a:p>
        </p:txBody>
      </p:sp>
    </p:spTree>
    <p:extLst>
      <p:ext uri="{BB962C8B-B14F-4D97-AF65-F5344CB8AC3E}">
        <p14:creationId xmlns:p14="http://schemas.microsoft.com/office/powerpoint/2010/main" val="625376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Title </a:t>
            </a:r>
            <a:r>
              <a:rPr lang="de-DE" err="1"/>
              <a:t>of</a:t>
            </a:r>
            <a:r>
              <a:rPr lang="de-DE"/>
              <a:t> </a:t>
            </a:r>
            <a:r>
              <a:rPr lang="de-DE" err="1"/>
              <a:t>the</a:t>
            </a:r>
            <a:r>
              <a:rPr lang="de-DE"/>
              <a:t> </a:t>
            </a:r>
            <a:r>
              <a:rPr lang="de-DE" err="1"/>
              <a:t>chart</a:t>
            </a:r>
            <a:endParaRPr lang="de-DE"/>
          </a:p>
        </p:txBody>
      </p:sp>
      <p:sp>
        <p:nvSpPr>
          <p:cNvPr id="6" name="Textplatzhalter 5"/>
          <p:cNvSpPr>
            <a:spLocks noGrp="1"/>
          </p:cNvSpPr>
          <p:nvPr>
            <p:ph type="body" sz="quarter" idx="12"/>
          </p:nvPr>
        </p:nvSpPr>
        <p:spPr>
          <a:xfrm>
            <a:off x="720725" y="2880000"/>
            <a:ext cx="22597200" cy="8701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Fußzeilenplatzhalter 2">
            <a:extLst>
              <a:ext uri="{FF2B5EF4-FFF2-40B4-BE49-F238E27FC236}">
                <a16:creationId xmlns:a16="http://schemas.microsoft.com/office/drawing/2014/main" id="{9A14F061-F05E-4A18-BB76-402CB80F63B3}"/>
              </a:ext>
            </a:extLst>
          </p:cNvPr>
          <p:cNvSpPr>
            <a:spLocks noGrp="1"/>
          </p:cNvSpPr>
          <p:nvPr>
            <p:ph type="ftr" sz="quarter" idx="14"/>
          </p:nvPr>
        </p:nvSpPr>
        <p:spPr/>
        <p:txBody>
          <a:bodyPr/>
          <a:lstStyle/>
          <a:p>
            <a:r>
              <a:rPr lang="en-US"/>
              <a:t>Reporting a visual constructive story| DW Akademie | MDEV</a:t>
            </a:r>
            <a:endParaRPr lang="de-DE"/>
          </a:p>
        </p:txBody>
      </p:sp>
      <p:sp>
        <p:nvSpPr>
          <p:cNvPr id="4" name="Datumsplatzhalter 3">
            <a:extLst>
              <a:ext uri="{FF2B5EF4-FFF2-40B4-BE49-F238E27FC236}">
                <a16:creationId xmlns:a16="http://schemas.microsoft.com/office/drawing/2014/main" id="{AC20F3F2-9CD4-45F2-B79F-ED6AF7906825}"/>
              </a:ext>
            </a:extLst>
          </p:cNvPr>
          <p:cNvSpPr>
            <a:spLocks noGrp="1"/>
          </p:cNvSpPr>
          <p:nvPr>
            <p:ph type="dt" sz="half" idx="15"/>
          </p:nvPr>
        </p:nvSpPr>
        <p:spPr/>
        <p:txBody>
          <a:bodyPr/>
          <a:lstStyle/>
          <a:p>
            <a:fld id="{343A734A-65D7-4E83-85AB-E880BF63911A}"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898964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claim">
    <p:spTree>
      <p:nvGrpSpPr>
        <p:cNvPr id="1" name=""/>
        <p:cNvGrpSpPr/>
        <p:nvPr/>
      </p:nvGrpSpPr>
      <p:grpSpPr>
        <a:xfrm>
          <a:off x="0" y="0"/>
          <a:ext cx="0" cy="0"/>
          <a:chOff x="0" y="0"/>
          <a:chExt cx="0" cy="0"/>
        </a:xfrm>
      </p:grpSpPr>
      <p:sp>
        <p:nvSpPr>
          <p:cNvPr id="5" name="Textplatzhalter 4"/>
          <p:cNvSpPr>
            <a:spLocks noGrp="1"/>
          </p:cNvSpPr>
          <p:nvPr>
            <p:ph type="body" sz="quarter" idx="11" hasCustomPrompt="1"/>
          </p:nvPr>
        </p:nvSpPr>
        <p:spPr>
          <a:xfrm>
            <a:off x="0" y="928688"/>
            <a:ext cx="24382413" cy="9849240"/>
          </a:xfrm>
        </p:spPr>
        <p:txBody>
          <a:bodyPr anchor="ctr" anchorCtr="0">
            <a:normAutofit/>
          </a:bodyPr>
          <a:lstStyle>
            <a:lvl1pPr marL="0" indent="0" algn="ctr">
              <a:lnSpc>
                <a:spcPts val="10400"/>
              </a:lnSpc>
              <a:buNone/>
              <a:defRPr sz="8000" b="0" i="0">
                <a:solidFill>
                  <a:srgbClr val="003D6D"/>
                </a:solidFill>
                <a:latin typeface="Georgia" pitchFamily="18" charset="0"/>
                <a:ea typeface="Georgia" pitchFamily="18" charset="0"/>
                <a:cs typeface="Georgia" pitchFamily="18" charset="0"/>
              </a:defRPr>
            </a:lvl1pPr>
          </a:lstStyle>
          <a:p>
            <a:pPr lvl="0"/>
            <a:r>
              <a:rPr lang="de-DE"/>
              <a:t>“Quote </a:t>
            </a:r>
            <a:r>
              <a:rPr lang="de-DE" err="1"/>
              <a:t>or</a:t>
            </a:r>
            <a:r>
              <a:rPr lang="de-DE"/>
              <a:t> </a:t>
            </a:r>
            <a:r>
              <a:rPr lang="de-DE" err="1"/>
              <a:t>statement</a:t>
            </a:r>
            <a:r>
              <a:rPr lang="de-DE"/>
              <a:t>”</a:t>
            </a:r>
          </a:p>
        </p:txBody>
      </p:sp>
      <p:sp>
        <p:nvSpPr>
          <p:cNvPr id="7" name="Textplatzhalter 6"/>
          <p:cNvSpPr>
            <a:spLocks noGrp="1"/>
          </p:cNvSpPr>
          <p:nvPr>
            <p:ph type="body" sz="quarter" idx="12" hasCustomPrompt="1"/>
          </p:nvPr>
        </p:nvSpPr>
        <p:spPr>
          <a:xfrm>
            <a:off x="0" y="8409221"/>
            <a:ext cx="24382413" cy="1123950"/>
          </a:xfrm>
        </p:spPr>
        <p:txBody>
          <a:bodyPr>
            <a:normAutofit/>
          </a:bodyPr>
          <a:lstStyle>
            <a:lvl1pPr marL="0" indent="0" algn="ctr">
              <a:buNone/>
              <a:defRPr sz="3500"/>
            </a:lvl1pPr>
          </a:lstStyle>
          <a:p>
            <a:pPr lvl="0"/>
            <a:r>
              <a:rPr lang="en-US"/>
              <a:t>The name of the quoted person, if needed</a:t>
            </a:r>
          </a:p>
        </p:txBody>
      </p:sp>
      <p:sp>
        <p:nvSpPr>
          <p:cNvPr id="2" name="Fußzeilenplatzhalter 1">
            <a:extLst>
              <a:ext uri="{FF2B5EF4-FFF2-40B4-BE49-F238E27FC236}">
                <a16:creationId xmlns:a16="http://schemas.microsoft.com/office/drawing/2014/main" id="{19843E33-14AE-4560-90FA-C4B9AEF8BACC}"/>
              </a:ext>
            </a:extLst>
          </p:cNvPr>
          <p:cNvSpPr>
            <a:spLocks noGrp="1"/>
          </p:cNvSpPr>
          <p:nvPr>
            <p:ph type="ftr" sz="quarter" idx="14"/>
          </p:nvPr>
        </p:nvSpPr>
        <p:spPr/>
        <p:txBody>
          <a:bodyPr/>
          <a:lstStyle/>
          <a:p>
            <a:r>
              <a:rPr lang="en-US"/>
              <a:t>Reporting a visual constructive story| DW Akademie | MDEV</a:t>
            </a:r>
            <a:endParaRPr lang="de-DE"/>
          </a:p>
        </p:txBody>
      </p:sp>
      <p:sp>
        <p:nvSpPr>
          <p:cNvPr id="3" name="Datumsplatzhalter 2">
            <a:extLst>
              <a:ext uri="{FF2B5EF4-FFF2-40B4-BE49-F238E27FC236}">
                <a16:creationId xmlns:a16="http://schemas.microsoft.com/office/drawing/2014/main" id="{C9B2BFFD-FFF0-481E-9B7D-14AA1D15EAC2}"/>
              </a:ext>
            </a:extLst>
          </p:cNvPr>
          <p:cNvSpPr>
            <a:spLocks noGrp="1"/>
          </p:cNvSpPr>
          <p:nvPr>
            <p:ph type="dt" sz="half" idx="15"/>
          </p:nvPr>
        </p:nvSpPr>
        <p:spPr/>
        <p:txBody>
          <a:bodyPr/>
          <a:lstStyle/>
          <a:p>
            <a:fld id="{84A55562-F61C-4FDD-AC89-841E21BC714D}"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827944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EAEDEF"/>
        </a:solidFill>
        <a:effectLst/>
      </p:bgPr>
    </p:bg>
    <p:spTree>
      <p:nvGrpSpPr>
        <p:cNvPr id="1" name=""/>
        <p:cNvGrpSpPr/>
        <p:nvPr/>
      </p:nvGrpSpPr>
      <p:grpSpPr>
        <a:xfrm>
          <a:off x="0" y="0"/>
          <a:ext cx="0" cy="0"/>
          <a:chOff x="0" y="0"/>
          <a:chExt cx="0" cy="0"/>
        </a:xfrm>
      </p:grpSpPr>
      <p:sp>
        <p:nvSpPr>
          <p:cNvPr id="6" name="Textplatzhalter 5"/>
          <p:cNvSpPr>
            <a:spLocks noGrp="1"/>
          </p:cNvSpPr>
          <p:nvPr>
            <p:ph type="body" sz="quarter" idx="12"/>
          </p:nvPr>
        </p:nvSpPr>
        <p:spPr>
          <a:xfrm>
            <a:off x="4320000" y="2880000"/>
            <a:ext cx="18483918" cy="8701200"/>
          </a:xfrm>
        </p:spPr>
        <p:txBody>
          <a:bodyPr>
            <a:normAutofit/>
          </a:bodyPr>
          <a:lstStyle>
            <a:lvl1pPr marL="0" indent="0" rtl="0">
              <a:buNone/>
              <a:defRPr sz="6000">
                <a:solidFill>
                  <a:srgbClr val="5D676F"/>
                </a:solidFill>
              </a:defRPr>
            </a:lvl1pPr>
            <a:lvl2pPr marL="914354" indent="0" rtl="0">
              <a:buNone/>
              <a:defRPr sz="6000"/>
            </a:lvl2pPr>
            <a:lvl3pPr marL="1828709" indent="0" rtl="0">
              <a:buNone/>
              <a:defRPr sz="6000"/>
            </a:lvl3pPr>
            <a:lvl4pPr marL="2743063" indent="0" rtl="0">
              <a:buNone/>
              <a:defRPr sz="6000"/>
            </a:lvl4pPr>
            <a:lvl5pPr marL="3657417" indent="0" rtl="0">
              <a:buNone/>
              <a:defRPr sz="6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EA8A48C8-877F-4232-96C6-610E01B87F39}"/>
              </a:ext>
            </a:extLst>
          </p:cNvPr>
          <p:cNvSpPr>
            <a:spLocks noGrp="1"/>
          </p:cNvSpPr>
          <p:nvPr>
            <p:ph type="ftr" sz="quarter" idx="14"/>
          </p:nvPr>
        </p:nvSpPr>
        <p:spPr/>
        <p:txBody>
          <a:bodyPr/>
          <a:lstStyle/>
          <a:p>
            <a:r>
              <a:rPr lang="en-US"/>
              <a:t>Reporting a visual constructive story| DW Akademie | MDEV</a:t>
            </a:r>
            <a:endParaRPr lang="de-DE"/>
          </a:p>
        </p:txBody>
      </p:sp>
      <p:sp>
        <p:nvSpPr>
          <p:cNvPr id="3" name="Datumsplatzhalter 2">
            <a:extLst>
              <a:ext uri="{FF2B5EF4-FFF2-40B4-BE49-F238E27FC236}">
                <a16:creationId xmlns:a16="http://schemas.microsoft.com/office/drawing/2014/main" id="{ECED5CAE-3CC1-4F89-92ED-0839088D05C0}"/>
              </a:ext>
            </a:extLst>
          </p:cNvPr>
          <p:cNvSpPr>
            <a:spLocks noGrp="1"/>
          </p:cNvSpPr>
          <p:nvPr>
            <p:ph type="dt" sz="half" idx="15"/>
          </p:nvPr>
        </p:nvSpPr>
        <p:spPr/>
        <p:txBody>
          <a:bodyPr/>
          <a:lstStyle/>
          <a:p>
            <a:fld id="{6212D5CD-5E4B-435B-BB33-04F9B942ABB6}"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Title </a:t>
            </a:r>
            <a:r>
              <a:rPr lang="de-DE" err="1"/>
              <a:t>of</a:t>
            </a:r>
            <a:r>
              <a:rPr lang="de-DE"/>
              <a:t> </a:t>
            </a:r>
            <a:r>
              <a:rPr lang="de-DE" err="1"/>
              <a:t>the</a:t>
            </a:r>
            <a:r>
              <a:rPr lang="de-DE"/>
              <a:t> </a:t>
            </a:r>
            <a:r>
              <a:rPr lang="de-DE" err="1"/>
              <a:t>chart</a:t>
            </a:r>
            <a:endParaRPr lang="de-DE"/>
          </a:p>
        </p:txBody>
      </p:sp>
      <p:sp>
        <p:nvSpPr>
          <p:cNvPr id="7" name="Bildplatzhalter 6"/>
          <p:cNvSpPr>
            <a:spLocks noGrp="1"/>
          </p:cNvSpPr>
          <p:nvPr>
            <p:ph type="pic" sz="quarter" idx="14" hasCustomPrompt="1"/>
          </p:nvPr>
        </p:nvSpPr>
        <p:spPr>
          <a:xfrm>
            <a:off x="720000" y="2862263"/>
            <a:ext cx="22595613" cy="9756775"/>
          </a:xfrm>
          <a:solidFill>
            <a:srgbClr val="D5DBE0"/>
          </a:solidFill>
        </p:spPr>
        <p:txBody>
          <a:bodyPr tIns="3204000"/>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baseline="0"/>
            </a:lvl1pPr>
          </a:lstStyle>
          <a:p>
            <a:r>
              <a:rPr lang="en-US"/>
              <a:t>Place the image in the area provided</a:t>
            </a:r>
          </a:p>
        </p:txBody>
      </p:sp>
      <p:sp>
        <p:nvSpPr>
          <p:cNvPr id="5" name="Fußzeilenplatzhalter 4">
            <a:extLst>
              <a:ext uri="{FF2B5EF4-FFF2-40B4-BE49-F238E27FC236}">
                <a16:creationId xmlns:a16="http://schemas.microsoft.com/office/drawing/2014/main" id="{53769F26-FEC1-4648-96B3-8F72A0CE05D8}"/>
              </a:ext>
            </a:extLst>
          </p:cNvPr>
          <p:cNvSpPr>
            <a:spLocks noGrp="1"/>
          </p:cNvSpPr>
          <p:nvPr>
            <p:ph type="ftr" sz="quarter" idx="15"/>
          </p:nvPr>
        </p:nvSpPr>
        <p:spPr/>
        <p:txBody>
          <a:bodyPr/>
          <a:lstStyle/>
          <a:p>
            <a:r>
              <a:rPr lang="en-US"/>
              <a:t>Reporting a visual constructive story| DW Akademie | MDEV</a:t>
            </a:r>
            <a:endParaRPr lang="de-DE"/>
          </a:p>
        </p:txBody>
      </p:sp>
      <p:sp>
        <p:nvSpPr>
          <p:cNvPr id="6" name="Datumsplatzhalter 5">
            <a:extLst>
              <a:ext uri="{FF2B5EF4-FFF2-40B4-BE49-F238E27FC236}">
                <a16:creationId xmlns:a16="http://schemas.microsoft.com/office/drawing/2014/main" id="{17D68A5E-6BEC-4F28-BC5B-91E8B190EDD3}"/>
              </a:ext>
            </a:extLst>
          </p:cNvPr>
          <p:cNvSpPr>
            <a:spLocks noGrp="1"/>
          </p:cNvSpPr>
          <p:nvPr>
            <p:ph type="dt" sz="half" idx="16"/>
          </p:nvPr>
        </p:nvSpPr>
        <p:spPr/>
        <p:txBody>
          <a:bodyPr/>
          <a:lstStyle/>
          <a:p>
            <a:fld id="{1A111639-A036-435A-A28B-E5AF0FAA9E24}"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1809502463"/>
      </p:ext>
    </p:extLst>
  </p:cSld>
  <p:clrMapOvr>
    <a:masterClrMapping/>
  </p:clrMapOvr>
  <p:extLst>
    <p:ext uri="{DCECCB84-F9BA-43D5-87BE-67443E8EF086}">
      <p15:sldGuideLst xmlns:p15="http://schemas.microsoft.com/office/powerpoint/2012/main">
        <p15:guide id="1" orient="horz" pos="794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hite headline">
    <p:spTree>
      <p:nvGrpSpPr>
        <p:cNvPr id="1" name=""/>
        <p:cNvGrpSpPr/>
        <p:nvPr/>
      </p:nvGrpSpPr>
      <p:grpSpPr>
        <a:xfrm>
          <a:off x="0" y="0"/>
          <a:ext cx="0" cy="0"/>
          <a:chOff x="0" y="0"/>
          <a:chExt cx="0" cy="0"/>
        </a:xfrm>
      </p:grpSpPr>
      <p:sp>
        <p:nvSpPr>
          <p:cNvPr id="5" name="Bildplatzhalter 6"/>
          <p:cNvSpPr>
            <a:spLocks noGrp="1"/>
          </p:cNvSpPr>
          <p:nvPr>
            <p:ph type="pic" sz="quarter" idx="14" hasCustomPrompt="1"/>
          </p:nvPr>
        </p:nvSpPr>
        <p:spPr>
          <a:xfrm>
            <a:off x="0" y="1"/>
            <a:ext cx="24382413" cy="12619038"/>
          </a:xfrm>
          <a:solidFill>
            <a:srgbClr val="D5DBE0"/>
          </a:solidFill>
        </p:spPr>
        <p:txBody>
          <a:bodyPr tIns="4680000"/>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a:lvl1pPr>
          </a:lstStyle>
          <a:p>
            <a:r>
              <a:rPr lang="en-US"/>
              <a:t>Place the image in the area provided</a:t>
            </a:r>
          </a:p>
        </p:txBody>
      </p:sp>
      <p:sp>
        <p:nvSpPr>
          <p:cNvPr id="2" name="Titel 1"/>
          <p:cNvSpPr>
            <a:spLocks noGrp="1"/>
          </p:cNvSpPr>
          <p:nvPr>
            <p:ph type="title" hasCustomPrompt="1"/>
          </p:nvPr>
        </p:nvSpPr>
        <p:spPr>
          <a:effectLst>
            <a:outerShdw blurRad="127000" algn="tl" rotWithShape="0">
              <a:prstClr val="black">
                <a:alpha val="37000"/>
              </a:prstClr>
            </a:outerShdw>
          </a:effectLst>
        </p:spPr>
        <p:txBody>
          <a:bodyPr/>
          <a:lstStyle>
            <a:lvl1pPr>
              <a:defRPr>
                <a:solidFill>
                  <a:schemeClr val="bg1"/>
                </a:solidFill>
              </a:defRPr>
            </a:lvl1pPr>
          </a:lstStyle>
          <a:p>
            <a:r>
              <a:rPr lang="de-DE"/>
              <a:t>Title </a:t>
            </a:r>
            <a:r>
              <a:rPr lang="de-DE" err="1"/>
              <a:t>of</a:t>
            </a:r>
            <a:r>
              <a:rPr lang="de-DE"/>
              <a:t> </a:t>
            </a:r>
            <a:r>
              <a:rPr lang="de-DE" err="1"/>
              <a:t>the</a:t>
            </a:r>
            <a:r>
              <a:rPr lang="de-DE"/>
              <a:t> </a:t>
            </a:r>
            <a:r>
              <a:rPr lang="de-DE" err="1"/>
              <a:t>chart</a:t>
            </a:r>
            <a:endParaRPr lang="de-DE"/>
          </a:p>
        </p:txBody>
      </p:sp>
      <p:sp>
        <p:nvSpPr>
          <p:cNvPr id="3" name="Fußzeilenplatzhalter 2">
            <a:extLst>
              <a:ext uri="{FF2B5EF4-FFF2-40B4-BE49-F238E27FC236}">
                <a16:creationId xmlns:a16="http://schemas.microsoft.com/office/drawing/2014/main" id="{3E000A86-D746-4DBD-B4BF-FBBA3558C321}"/>
              </a:ext>
            </a:extLst>
          </p:cNvPr>
          <p:cNvSpPr>
            <a:spLocks noGrp="1"/>
          </p:cNvSpPr>
          <p:nvPr>
            <p:ph type="ftr" sz="quarter" idx="15"/>
          </p:nvPr>
        </p:nvSpPr>
        <p:spPr/>
        <p:txBody>
          <a:bodyPr/>
          <a:lstStyle/>
          <a:p>
            <a:r>
              <a:rPr lang="en-US"/>
              <a:t>Reporting a visual constructive story| DW Akademie | MDEV</a:t>
            </a:r>
            <a:endParaRPr lang="de-DE"/>
          </a:p>
        </p:txBody>
      </p:sp>
      <p:sp>
        <p:nvSpPr>
          <p:cNvPr id="7" name="Datumsplatzhalter 6">
            <a:extLst>
              <a:ext uri="{FF2B5EF4-FFF2-40B4-BE49-F238E27FC236}">
                <a16:creationId xmlns:a16="http://schemas.microsoft.com/office/drawing/2014/main" id="{EFE9E732-FBCE-4CB9-B1CE-1D4855C32544}"/>
              </a:ext>
            </a:extLst>
          </p:cNvPr>
          <p:cNvSpPr>
            <a:spLocks noGrp="1"/>
          </p:cNvSpPr>
          <p:nvPr>
            <p:ph type="dt" sz="half" idx="16"/>
          </p:nvPr>
        </p:nvSpPr>
        <p:spPr/>
        <p:txBody>
          <a:bodyPr/>
          <a:lstStyle/>
          <a:p>
            <a:fld id="{4DB28884-5CF6-4F1B-8AC8-05E0A761E4D1}"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1169176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DW darkblue headline">
    <p:spTree>
      <p:nvGrpSpPr>
        <p:cNvPr id="1" name=""/>
        <p:cNvGrpSpPr/>
        <p:nvPr/>
      </p:nvGrpSpPr>
      <p:grpSpPr>
        <a:xfrm>
          <a:off x="0" y="0"/>
          <a:ext cx="0" cy="0"/>
          <a:chOff x="0" y="0"/>
          <a:chExt cx="0" cy="0"/>
        </a:xfrm>
      </p:grpSpPr>
      <p:sp>
        <p:nvSpPr>
          <p:cNvPr id="5" name="Bildplatzhalter 6"/>
          <p:cNvSpPr>
            <a:spLocks noGrp="1"/>
          </p:cNvSpPr>
          <p:nvPr>
            <p:ph type="pic" sz="quarter" idx="14" hasCustomPrompt="1"/>
          </p:nvPr>
        </p:nvSpPr>
        <p:spPr>
          <a:xfrm>
            <a:off x="0" y="1"/>
            <a:ext cx="24382413" cy="12619038"/>
          </a:xfrm>
          <a:solidFill>
            <a:srgbClr val="D5DBE0"/>
          </a:solidFill>
        </p:spPr>
        <p:txBody>
          <a:bodyPr tIns="4680000"/>
          <a:lstStyle>
            <a:lvl1pPr marL="0" marR="0" indent="0" algn="ctr" defTabSz="1828709" rtl="0" eaLnBrk="1" fontAlgn="auto" latinLnBrk="0" hangingPunct="1">
              <a:lnSpc>
                <a:spcPct val="150000"/>
              </a:lnSpc>
              <a:spcBef>
                <a:spcPts val="2000"/>
              </a:spcBef>
              <a:spcAft>
                <a:spcPts val="0"/>
              </a:spcAft>
              <a:buClrTx/>
              <a:buSzTx/>
              <a:buFont typeface="Arial" charset="0"/>
              <a:buNone/>
              <a:tabLst/>
              <a:defRPr/>
            </a:lvl1pPr>
          </a:lstStyle>
          <a:p>
            <a:r>
              <a:rPr lang="en-US"/>
              <a:t>Place the image in the area provided</a:t>
            </a:r>
          </a:p>
        </p:txBody>
      </p:sp>
      <p:sp>
        <p:nvSpPr>
          <p:cNvPr id="2" name="Titel 1"/>
          <p:cNvSpPr>
            <a:spLocks noGrp="1"/>
          </p:cNvSpPr>
          <p:nvPr>
            <p:ph type="title" hasCustomPrompt="1"/>
          </p:nvPr>
        </p:nvSpPr>
        <p:spPr>
          <a:effectLst/>
        </p:spPr>
        <p:txBody>
          <a:bodyPr/>
          <a:lstStyle>
            <a:lvl1pPr>
              <a:defRPr>
                <a:solidFill>
                  <a:srgbClr val="003D6D"/>
                </a:solidFill>
              </a:defRPr>
            </a:lvl1pPr>
          </a:lstStyle>
          <a:p>
            <a:r>
              <a:rPr lang="de-DE"/>
              <a:t>Title </a:t>
            </a:r>
            <a:r>
              <a:rPr lang="de-DE" err="1"/>
              <a:t>of</a:t>
            </a:r>
            <a:r>
              <a:rPr lang="de-DE"/>
              <a:t> </a:t>
            </a:r>
            <a:r>
              <a:rPr lang="de-DE" err="1"/>
              <a:t>the</a:t>
            </a:r>
            <a:r>
              <a:rPr lang="de-DE"/>
              <a:t> </a:t>
            </a:r>
            <a:r>
              <a:rPr lang="de-DE" err="1"/>
              <a:t>chart</a:t>
            </a:r>
            <a:endParaRPr lang="de-DE"/>
          </a:p>
        </p:txBody>
      </p:sp>
      <p:sp>
        <p:nvSpPr>
          <p:cNvPr id="6" name="Fußzeilenplatzhalter 5">
            <a:extLst>
              <a:ext uri="{FF2B5EF4-FFF2-40B4-BE49-F238E27FC236}">
                <a16:creationId xmlns:a16="http://schemas.microsoft.com/office/drawing/2014/main" id="{52A075B1-7D96-4953-8CBC-65EB9DE139C3}"/>
              </a:ext>
            </a:extLst>
          </p:cNvPr>
          <p:cNvSpPr>
            <a:spLocks noGrp="1"/>
          </p:cNvSpPr>
          <p:nvPr>
            <p:ph type="ftr" sz="quarter" idx="15"/>
          </p:nvPr>
        </p:nvSpPr>
        <p:spPr/>
        <p:txBody>
          <a:bodyPr/>
          <a:lstStyle/>
          <a:p>
            <a:r>
              <a:rPr lang="en-US"/>
              <a:t>Reporting a visual constructive story| DW Akademie | MDEV</a:t>
            </a:r>
            <a:endParaRPr lang="de-DE"/>
          </a:p>
        </p:txBody>
      </p:sp>
      <p:sp>
        <p:nvSpPr>
          <p:cNvPr id="7" name="Datumsplatzhalter 6">
            <a:extLst>
              <a:ext uri="{FF2B5EF4-FFF2-40B4-BE49-F238E27FC236}">
                <a16:creationId xmlns:a16="http://schemas.microsoft.com/office/drawing/2014/main" id="{14FE043E-64E0-48F5-B5F9-261DA345EF1D}"/>
              </a:ext>
            </a:extLst>
          </p:cNvPr>
          <p:cNvSpPr>
            <a:spLocks noGrp="1"/>
          </p:cNvSpPr>
          <p:nvPr>
            <p:ph type="dt" sz="half" idx="16"/>
          </p:nvPr>
        </p:nvSpPr>
        <p:spPr/>
        <p:txBody>
          <a:bodyPr/>
          <a:lstStyle/>
          <a:p>
            <a:fld id="{67BA8E8C-7E44-4ECC-875C-9593E1CB7211}"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720001"/>
            <a:ext cx="22595543" cy="1167166"/>
          </a:xfrm>
          <a:prstGeom prst="rect">
            <a:avLst/>
          </a:prstGeom>
        </p:spPr>
        <p:txBody>
          <a:bodyPr vert="horz" lIns="91440" tIns="45720" rIns="91440" bIns="45720" rtlCol="0" anchor="t">
            <a:normAutofit/>
          </a:bodyPr>
          <a:lstStyle/>
          <a:p>
            <a:r>
              <a:rPr lang="de-DE"/>
              <a:t>Mastertitelformat bearbeiten</a:t>
            </a:r>
            <a:endParaRPr lang="en-US"/>
          </a:p>
        </p:txBody>
      </p:sp>
      <p:sp>
        <p:nvSpPr>
          <p:cNvPr id="3" name="Text Placeholder 2"/>
          <p:cNvSpPr>
            <a:spLocks noGrp="1"/>
          </p:cNvSpPr>
          <p:nvPr>
            <p:ph type="body" idx="1"/>
          </p:nvPr>
        </p:nvSpPr>
        <p:spPr>
          <a:xfrm>
            <a:off x="719999" y="2880000"/>
            <a:ext cx="22595544" cy="870267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18995065" y="12867669"/>
            <a:ext cx="4320479" cy="575282"/>
          </a:xfrm>
          <a:prstGeom prst="rect">
            <a:avLst/>
          </a:prstGeom>
        </p:spPr>
        <p:txBody>
          <a:bodyPr vert="horz" lIns="91440" tIns="45720" rIns="91440" bIns="45720" rtlCol="0" anchor="ctr"/>
          <a:lstStyle>
            <a:lvl1pPr algn="r">
              <a:defRPr sz="2000" b="0" i="0">
                <a:solidFill>
                  <a:srgbClr val="808A93"/>
                </a:solidFill>
                <a:latin typeface="Noto Sans" charset="0"/>
                <a:ea typeface="Noto Sans" charset="0"/>
                <a:cs typeface="Noto Sans" charset="0"/>
              </a:defRPr>
            </a:lvl1pPr>
          </a:lstStyle>
          <a:p>
            <a:fld id="{A4E44AD7-623F-49F8-B4B1-085B392297F7}"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
        <p:nvSpPr>
          <p:cNvPr id="9" name="Date Placeholder 3"/>
          <p:cNvSpPr txBox="1">
            <a:spLocks/>
          </p:cNvSpPr>
          <p:nvPr/>
        </p:nvSpPr>
        <p:spPr>
          <a:xfrm>
            <a:off x="16494790" y="12867669"/>
            <a:ext cx="3497217" cy="420314"/>
          </a:xfrm>
          <a:prstGeom prst="rect">
            <a:avLst/>
          </a:prstGeom>
        </p:spPr>
        <p:txBody>
          <a:bodyPr vert="horz" lIns="91440" tIns="45720" rIns="91440" bIns="45720" rtlCol="0" anchor="ctr"/>
          <a:lstStyle>
            <a:defPPr>
              <a:defRPr lang="de-DE"/>
            </a:defPPr>
            <a:lvl1pPr marL="0" algn="r" defTabSz="1828709" rtl="0" eaLnBrk="1" latinLnBrk="0" hangingPunct="1">
              <a:defRPr sz="2400" b="0" i="0" kern="1200">
                <a:solidFill>
                  <a:srgbClr val="808A93"/>
                </a:solidFill>
                <a:latin typeface="Noto Sans" charset="0"/>
                <a:ea typeface="Noto Sans" charset="0"/>
                <a:cs typeface="Noto Sans" charset="0"/>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a:lstStyle>
          <a:p>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
        <p:nvSpPr>
          <p:cNvPr id="5" name="Fußzeilenplatzhalter 4">
            <a:extLst>
              <a:ext uri="{FF2B5EF4-FFF2-40B4-BE49-F238E27FC236}">
                <a16:creationId xmlns:a16="http://schemas.microsoft.com/office/drawing/2014/main" id="{8E119B94-0CF7-4115-9476-D1F6F1CF0CFE}"/>
              </a:ext>
            </a:extLst>
          </p:cNvPr>
          <p:cNvSpPr>
            <a:spLocks noGrp="1"/>
          </p:cNvSpPr>
          <p:nvPr>
            <p:ph type="ftr" sz="quarter" idx="3"/>
          </p:nvPr>
        </p:nvSpPr>
        <p:spPr>
          <a:xfrm>
            <a:off x="719999" y="12867668"/>
            <a:ext cx="14266591" cy="575282"/>
          </a:xfrm>
          <a:prstGeom prst="rect">
            <a:avLst/>
          </a:prstGeom>
        </p:spPr>
        <p:txBody>
          <a:bodyPr vert="horz" lIns="91440" tIns="45720" rIns="91440" bIns="45720" rtlCol="0" anchor="ctr"/>
          <a:lstStyle>
            <a:lvl1pPr algn="l">
              <a:defRPr sz="2000">
                <a:solidFill>
                  <a:srgbClr val="808A93"/>
                </a:solidFill>
              </a:defRPr>
            </a:lvl1pPr>
          </a:lstStyle>
          <a:p>
            <a:r>
              <a:rPr lang="en-US"/>
              <a:t>Reporting a visual constructive story| DW Akademie | MDEV</a:t>
            </a:r>
            <a:endParaRPr lang="de-DE"/>
          </a:p>
        </p:txBody>
      </p:sp>
    </p:spTree>
    <p:extLst>
      <p:ext uri="{BB962C8B-B14F-4D97-AF65-F5344CB8AC3E}">
        <p14:creationId xmlns:p14="http://schemas.microsoft.com/office/powerpoint/2010/main" val="2092787347"/>
      </p:ext>
    </p:extLst>
  </p:cSld>
  <p:clrMap bg1="lt1" tx1="dk1" bg2="lt2" tx2="dk2" accent1="accent1" accent2="accent2" accent3="accent3" accent4="accent4" accent5="accent5" accent6="accent6" hlink="hlink" folHlink="folHlink"/>
  <p:sldLayoutIdLst>
    <p:sldLayoutId id="2147483673" r:id="rId1"/>
    <p:sldLayoutId id="2147483661" r:id="rId2"/>
    <p:sldLayoutId id="2147483672" r:id="rId3"/>
    <p:sldLayoutId id="2147483674" r:id="rId4"/>
    <p:sldLayoutId id="2147483684" r:id="rId5"/>
    <p:sldLayoutId id="2147483683" r:id="rId6"/>
    <p:sldLayoutId id="2147483675" r:id="rId7"/>
    <p:sldLayoutId id="2147483676" r:id="rId8"/>
    <p:sldLayoutId id="2147483678" r:id="rId9"/>
    <p:sldLayoutId id="2147483677" r:id="rId10"/>
    <p:sldLayoutId id="2147483679" r:id="rId11"/>
    <p:sldLayoutId id="2147483680" r:id="rId12"/>
    <p:sldLayoutId id="2147483681" r:id="rId13"/>
    <p:sldLayoutId id="2147483682" r:id="rId14"/>
  </p:sldLayoutIdLst>
  <p:hf sldNum="0" hdr="0"/>
  <p:txStyles>
    <p:titleStyle>
      <a:lvl1pPr algn="l" defTabSz="1828709" rtl="0" eaLnBrk="1" latinLnBrk="0" hangingPunct="1">
        <a:lnSpc>
          <a:spcPts val="9100"/>
        </a:lnSpc>
        <a:spcBef>
          <a:spcPct val="0"/>
        </a:spcBef>
        <a:buNone/>
        <a:defRPr sz="7000" b="0" i="0" kern="1200">
          <a:solidFill>
            <a:srgbClr val="003D6D"/>
          </a:solidFill>
          <a:latin typeface="Georgia" pitchFamily="18" charset="0"/>
          <a:ea typeface="Georgia" pitchFamily="18" charset="0"/>
          <a:cs typeface="Georgia" pitchFamily="18" charset="0"/>
        </a:defRPr>
      </a:lvl1pPr>
    </p:titleStyle>
    <p:bodyStyle>
      <a:lvl1pPr marL="685800" indent="-685800" algn="l" defTabSz="1828709" rtl="0" eaLnBrk="1" latinLnBrk="0" hangingPunct="1">
        <a:lnSpc>
          <a:spcPct val="150000"/>
        </a:lnSpc>
        <a:spcBef>
          <a:spcPts val="2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1pPr>
      <a:lvl2pPr marL="1600154" indent="-6858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2pPr>
      <a:lvl3pPr marL="2400209"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3pPr>
      <a:lvl4pPr marL="3314563"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4pPr>
      <a:lvl5pPr marL="4228917"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0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6CB471-CD41-430C-85DB-B61236AF2AED}"/>
              </a:ext>
            </a:extLst>
          </p:cNvPr>
          <p:cNvSpPr>
            <a:spLocks noGrp="1"/>
          </p:cNvSpPr>
          <p:nvPr>
            <p:ph type="ctrTitle"/>
          </p:nvPr>
        </p:nvSpPr>
        <p:spPr>
          <a:xfrm>
            <a:off x="941188" y="7173456"/>
            <a:ext cx="11430000" cy="3100642"/>
          </a:xfrm>
        </p:spPr>
        <p:txBody>
          <a:bodyPr wrap="square" anchor="t">
            <a:normAutofit/>
          </a:bodyPr>
          <a:lstStyle/>
          <a:p>
            <a:r>
              <a:rPr lang="en-US"/>
              <a:t>Constructive Journalism</a:t>
            </a:r>
            <a:br>
              <a:rPr lang="en-US"/>
            </a:br>
            <a:r>
              <a:rPr lang="en-US">
                <a:solidFill>
                  <a:schemeClr val="bg1"/>
                </a:solidFill>
              </a:rPr>
              <a:t>The power of images</a:t>
            </a:r>
            <a:endParaRPr lang="de-DE"/>
          </a:p>
        </p:txBody>
      </p:sp>
      <p:sp>
        <p:nvSpPr>
          <p:cNvPr id="3" name="Textplatzhalter 2">
            <a:extLst>
              <a:ext uri="{FF2B5EF4-FFF2-40B4-BE49-F238E27FC236}">
                <a16:creationId xmlns:a16="http://schemas.microsoft.com/office/drawing/2014/main" id="{F8EA7F1A-A20B-46F0-A344-F5B2547EC113}"/>
              </a:ext>
            </a:extLst>
          </p:cNvPr>
          <p:cNvSpPr>
            <a:spLocks noGrp="1"/>
          </p:cNvSpPr>
          <p:nvPr>
            <p:ph type="body" sz="quarter" idx="10"/>
          </p:nvPr>
        </p:nvSpPr>
        <p:spPr>
          <a:xfrm>
            <a:off x="939600" y="10274098"/>
            <a:ext cx="11431588" cy="1079347"/>
          </a:xfrm>
        </p:spPr>
        <p:txBody>
          <a:bodyPr anchor="t">
            <a:normAutofit/>
          </a:bodyPr>
          <a:lstStyle/>
          <a:p>
            <a:r>
              <a:rPr lang="de-DE" dirty="0"/>
              <a:t>Visual </a:t>
            </a:r>
            <a:r>
              <a:rPr lang="de-DE" dirty="0" err="1"/>
              <a:t>constructive</a:t>
            </a:r>
            <a:r>
              <a:rPr lang="de-DE" dirty="0"/>
              <a:t> </a:t>
            </a:r>
            <a:r>
              <a:rPr lang="de-DE" dirty="0" err="1"/>
              <a:t>stories</a:t>
            </a:r>
            <a:endParaRPr lang="de-DE" dirty="0"/>
          </a:p>
        </p:txBody>
      </p:sp>
      <p:pic>
        <p:nvPicPr>
          <p:cNvPr id="1026" name="Picture 2">
            <a:extLst>
              <a:ext uri="{FF2B5EF4-FFF2-40B4-BE49-F238E27FC236}">
                <a16:creationId xmlns:a16="http://schemas.microsoft.com/office/drawing/2014/main" id="{B9FCA125-DA18-463F-09A2-0DC5F5382D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
          <a:stretch/>
        </p:blipFill>
        <p:spPr bwMode="auto">
          <a:xfrm>
            <a:off x="16303" y="0"/>
            <a:ext cx="24382392" cy="13715989"/>
          </a:xfrm>
          <a:custGeom>
            <a:avLst/>
            <a:gdLst>
              <a:gd name="connsiteX0" fmla="*/ 939600 w 24382412"/>
              <a:gd name="connsiteY0" fmla="*/ 6567000 h 13715999"/>
              <a:gd name="connsiteX1" fmla="*/ 939600 w 24382412"/>
              <a:gd name="connsiteY1" fmla="*/ 12790001 h 13715999"/>
              <a:gd name="connsiteX2" fmla="*/ 12369600 w 24382412"/>
              <a:gd name="connsiteY2" fmla="*/ 12790001 h 13715999"/>
              <a:gd name="connsiteX3" fmla="*/ 12369600 w 24382412"/>
              <a:gd name="connsiteY3" fmla="*/ 6567000 h 13715999"/>
              <a:gd name="connsiteX4" fmla="*/ 0 w 24382412"/>
              <a:gd name="connsiteY4" fmla="*/ 0 h 13715999"/>
              <a:gd name="connsiteX5" fmla="*/ 24382412 w 24382412"/>
              <a:gd name="connsiteY5" fmla="*/ 0 h 13715999"/>
              <a:gd name="connsiteX6" fmla="*/ 24382412 w 24382412"/>
              <a:gd name="connsiteY6" fmla="*/ 13715999 h 13715999"/>
              <a:gd name="connsiteX7" fmla="*/ 0 w 24382412"/>
              <a:gd name="connsiteY7" fmla="*/ 13715999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82412" h="13715999">
                <a:moveTo>
                  <a:pt x="939600" y="6567000"/>
                </a:moveTo>
                <a:lnTo>
                  <a:pt x="939600" y="12790001"/>
                </a:lnTo>
                <a:lnTo>
                  <a:pt x="12369600" y="12790001"/>
                </a:lnTo>
                <a:lnTo>
                  <a:pt x="12369600" y="6567000"/>
                </a:lnTo>
                <a:close/>
                <a:moveTo>
                  <a:pt x="0" y="0"/>
                </a:moveTo>
                <a:lnTo>
                  <a:pt x="24382412" y="0"/>
                </a:lnTo>
                <a:lnTo>
                  <a:pt x="24382412" y="13715999"/>
                </a:lnTo>
                <a:lnTo>
                  <a:pt x="0" y="13715999"/>
                </a:lnTo>
                <a:close/>
              </a:path>
            </a:pathLst>
          </a:custGeom>
          <a:solidFill>
            <a:srgbClr val="FFFFFF"/>
          </a:solidFill>
        </p:spPr>
      </p:pic>
    </p:spTree>
    <p:extLst>
      <p:ext uri="{BB962C8B-B14F-4D97-AF65-F5344CB8AC3E}">
        <p14:creationId xmlns:p14="http://schemas.microsoft.com/office/powerpoint/2010/main" val="1257674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0EF7F-EA4E-4753-BD3E-85069C4E1538}"/>
              </a:ext>
            </a:extLst>
          </p:cNvPr>
          <p:cNvSpPr>
            <a:spLocks noGrp="1"/>
          </p:cNvSpPr>
          <p:nvPr>
            <p:ph type="title"/>
          </p:nvPr>
        </p:nvSpPr>
        <p:spPr/>
        <p:txBody>
          <a:bodyPr/>
          <a:lstStyle/>
          <a:p>
            <a:r>
              <a:rPr lang="de-DE" err="1"/>
              <a:t>Practical</a:t>
            </a:r>
            <a:r>
              <a:rPr lang="de-DE"/>
              <a:t> Tools</a:t>
            </a:r>
          </a:p>
        </p:txBody>
      </p:sp>
      <p:sp>
        <p:nvSpPr>
          <p:cNvPr id="3" name="Textplatzhalter 2">
            <a:extLst>
              <a:ext uri="{FF2B5EF4-FFF2-40B4-BE49-F238E27FC236}">
                <a16:creationId xmlns:a16="http://schemas.microsoft.com/office/drawing/2014/main" id="{AC3D008F-5E9A-428C-9539-3871B792B884}"/>
              </a:ext>
            </a:extLst>
          </p:cNvPr>
          <p:cNvSpPr>
            <a:spLocks noGrp="1"/>
          </p:cNvSpPr>
          <p:nvPr>
            <p:ph type="body" sz="quarter" idx="12"/>
          </p:nvPr>
        </p:nvSpPr>
        <p:spPr>
          <a:xfrm>
            <a:off x="718343" y="2743201"/>
            <a:ext cx="21756646" cy="9865894"/>
          </a:xfrm>
        </p:spPr>
        <p:txBody>
          <a:bodyPr>
            <a:normAutofit/>
          </a:bodyPr>
          <a:lstStyle/>
          <a:p>
            <a:pPr marL="0" indent="0">
              <a:buNone/>
            </a:pPr>
            <a:r>
              <a:rPr lang="de-DE" b="1" dirty="0">
                <a:latin typeface="Arial" panose="020B0604020202020204" pitchFamily="34" charset="0"/>
                <a:cs typeface="Arial" panose="020B0604020202020204" pitchFamily="34" charset="0"/>
              </a:rPr>
              <a:t>Visual </a:t>
            </a:r>
            <a:r>
              <a:rPr lang="de-DE" b="1" dirty="0" err="1">
                <a:latin typeface="Arial" panose="020B0604020202020204" pitchFamily="34" charset="0"/>
                <a:cs typeface="Arial" panose="020B0604020202020204" pitchFamily="34" charset="0"/>
              </a:rPr>
              <a:t>treatment</a:t>
            </a:r>
            <a:endParaRPr lang="de-DE" b="1" dirty="0">
              <a:latin typeface="Arial" panose="020B0604020202020204" pitchFamily="34" charset="0"/>
              <a:cs typeface="Arial" panose="020B0604020202020204" pitchFamily="34" charset="0"/>
            </a:endParaRPr>
          </a:p>
          <a:p>
            <a:pPr marL="0" indent="0">
              <a:buNone/>
            </a:pPr>
            <a:r>
              <a:rPr lang="de-DE" sz="4400" dirty="0">
                <a:latin typeface="Arial" panose="020B0604020202020204" pitchFamily="34" charset="0"/>
                <a:cs typeface="Arial" panose="020B0604020202020204" pitchFamily="34" charset="0"/>
              </a:rPr>
              <a:t>	a </a:t>
            </a:r>
            <a:r>
              <a:rPr lang="de-DE" sz="4400" dirty="0" err="1">
                <a:latin typeface="Arial" panose="020B0604020202020204" pitchFamily="34" charset="0"/>
                <a:cs typeface="Arial" panose="020B0604020202020204" pitchFamily="34" charset="0"/>
              </a:rPr>
              <a:t>visual</a:t>
            </a:r>
            <a:r>
              <a:rPr lang="de-DE" sz="4400" dirty="0">
                <a:latin typeface="Arial" panose="020B0604020202020204" pitchFamily="34" charset="0"/>
                <a:cs typeface="Arial" panose="020B0604020202020204" pitchFamily="34" charset="0"/>
              </a:rPr>
              <a:t> </a:t>
            </a:r>
            <a:r>
              <a:rPr lang="de-DE" sz="4400" dirty="0" err="1">
                <a:latin typeface="Arial" panose="020B0604020202020204" pitchFamily="34" charset="0"/>
                <a:cs typeface="Arial" panose="020B0604020202020204" pitchFamily="34" charset="0"/>
              </a:rPr>
              <a:t>guide</a:t>
            </a:r>
            <a:r>
              <a:rPr lang="de-DE" sz="4400" dirty="0">
                <a:latin typeface="Arial" panose="020B0604020202020204" pitchFamily="34" charset="0"/>
                <a:cs typeface="Arial" panose="020B0604020202020204" pitchFamily="34" charset="0"/>
              </a:rPr>
              <a:t> </a:t>
            </a:r>
            <a:r>
              <a:rPr lang="de-DE" sz="4400" dirty="0" err="1">
                <a:latin typeface="Arial" panose="020B0604020202020204" pitchFamily="34" charset="0"/>
                <a:cs typeface="Arial" panose="020B0604020202020204" pitchFamily="34" charset="0"/>
              </a:rPr>
              <a:t>to</a:t>
            </a:r>
            <a:r>
              <a:rPr lang="de-DE" sz="4400" dirty="0">
                <a:latin typeface="Arial" panose="020B0604020202020204" pitchFamily="34" charset="0"/>
                <a:cs typeface="Arial" panose="020B0604020202020204" pitchFamily="34" charset="0"/>
              </a:rPr>
              <a:t> </a:t>
            </a:r>
            <a:r>
              <a:rPr lang="de-DE" sz="4400" dirty="0" err="1">
                <a:latin typeface="Arial" panose="020B0604020202020204" pitchFamily="34" charset="0"/>
                <a:cs typeface="Arial" panose="020B0604020202020204" pitchFamily="34" charset="0"/>
              </a:rPr>
              <a:t>your</a:t>
            </a:r>
            <a:r>
              <a:rPr lang="de-DE" sz="4400" dirty="0">
                <a:latin typeface="Arial" panose="020B0604020202020204" pitchFamily="34" charset="0"/>
                <a:cs typeface="Arial" panose="020B0604020202020204" pitchFamily="34" charset="0"/>
              </a:rPr>
              <a:t> </a:t>
            </a:r>
            <a:r>
              <a:rPr lang="de-DE" sz="4400" dirty="0" err="1">
                <a:latin typeface="Arial" panose="020B0604020202020204" pitchFamily="34" charset="0"/>
                <a:cs typeface="Arial" panose="020B0604020202020204" pitchFamily="34" charset="0"/>
              </a:rPr>
              <a:t>story</a:t>
            </a:r>
            <a:r>
              <a:rPr lang="de-DE" sz="4400" dirty="0">
                <a:latin typeface="Arial" panose="020B0604020202020204" pitchFamily="34" charset="0"/>
                <a:cs typeface="Arial" panose="020B0604020202020204" pitchFamily="34" charset="0"/>
              </a:rPr>
              <a:t>: </a:t>
            </a:r>
            <a:r>
              <a:rPr lang="de-DE" sz="4400" dirty="0" err="1">
                <a:latin typeface="Arial" panose="020B0604020202020204" pitchFamily="34" charset="0"/>
                <a:cs typeface="Arial" panose="020B0604020202020204" pitchFamily="34" charset="0"/>
              </a:rPr>
              <a:t>you</a:t>
            </a:r>
            <a:r>
              <a:rPr lang="de-DE" sz="4400" dirty="0">
                <a:latin typeface="Arial" panose="020B0604020202020204" pitchFamily="34" charset="0"/>
                <a:cs typeface="Arial" panose="020B0604020202020204" pitchFamily="34" charset="0"/>
              </a:rPr>
              <a:t> </a:t>
            </a:r>
            <a:r>
              <a:rPr lang="de-DE" sz="4400" dirty="0" err="1">
                <a:latin typeface="Arial" panose="020B0604020202020204" pitchFamily="34" charset="0"/>
                <a:cs typeface="Arial" panose="020B0604020202020204" pitchFamily="34" charset="0"/>
              </a:rPr>
              <a:t>describe</a:t>
            </a:r>
            <a:r>
              <a:rPr lang="de-DE" sz="4400" dirty="0">
                <a:latin typeface="Arial" panose="020B0604020202020204" pitchFamily="34" charset="0"/>
                <a:cs typeface="Arial" panose="020B0604020202020204" pitchFamily="34" charset="0"/>
              </a:rPr>
              <a:t> </a:t>
            </a:r>
            <a:r>
              <a:rPr lang="de-DE" sz="4400" dirty="0" err="1">
                <a:latin typeface="Arial" panose="020B0604020202020204" pitchFamily="34" charset="0"/>
                <a:cs typeface="Arial" panose="020B0604020202020204" pitchFamily="34" charset="0"/>
              </a:rPr>
              <a:t>planned</a:t>
            </a:r>
            <a:r>
              <a:rPr lang="de-DE" sz="4400" dirty="0">
                <a:latin typeface="Arial" panose="020B0604020202020204" pitchFamily="34" charset="0"/>
                <a:cs typeface="Arial" panose="020B0604020202020204" pitchFamily="34" charset="0"/>
              </a:rPr>
              <a:t> </a:t>
            </a:r>
            <a:r>
              <a:rPr lang="de-DE" sz="4400" dirty="0" err="1">
                <a:latin typeface="Arial" panose="020B0604020202020204" pitchFamily="34" charset="0"/>
                <a:cs typeface="Arial" panose="020B0604020202020204" pitchFamily="34" charset="0"/>
              </a:rPr>
              <a:t>shots</a:t>
            </a:r>
            <a:r>
              <a:rPr lang="de-DE" sz="4400" dirty="0">
                <a:latin typeface="Arial" panose="020B0604020202020204" pitchFamily="34" charset="0"/>
                <a:cs typeface="Arial" panose="020B0604020202020204" pitchFamily="34" charset="0"/>
              </a:rPr>
              <a:t> and </a:t>
            </a:r>
            <a:r>
              <a:rPr lang="de-DE" sz="4400" dirty="0" err="1">
                <a:latin typeface="Arial" panose="020B0604020202020204" pitchFamily="34" charset="0"/>
                <a:cs typeface="Arial" panose="020B0604020202020204" pitchFamily="34" charset="0"/>
              </a:rPr>
              <a:t>their</a:t>
            </a:r>
            <a:r>
              <a:rPr lang="de-DE" sz="4400" dirty="0">
                <a:latin typeface="Arial" panose="020B0604020202020204" pitchFamily="34" charset="0"/>
                <a:cs typeface="Arial" panose="020B0604020202020204" pitchFamily="34" charset="0"/>
              </a:rPr>
              <a:t> </a:t>
            </a:r>
            <a:r>
              <a:rPr lang="de-DE" sz="4400" dirty="0" err="1">
                <a:latin typeface="Arial" panose="020B0604020202020204" pitchFamily="34" charset="0"/>
                <a:cs typeface="Arial" panose="020B0604020202020204" pitchFamily="34" charset="0"/>
              </a:rPr>
              <a:t>purpose</a:t>
            </a:r>
            <a:r>
              <a:rPr lang="de-DE" sz="4400" dirty="0">
                <a:latin typeface="Arial" panose="020B0604020202020204" pitchFamily="34" charset="0"/>
                <a:cs typeface="Arial" panose="020B0604020202020204" pitchFamily="34" charset="0"/>
              </a:rPr>
              <a:t> </a:t>
            </a:r>
          </a:p>
          <a:p>
            <a:pPr marL="0" indent="0">
              <a:buNone/>
            </a:pPr>
            <a:r>
              <a:rPr lang="de-DE" sz="4400" b="1" dirty="0">
                <a:latin typeface="Arial" panose="020B0604020202020204" pitchFamily="34" charset="0"/>
                <a:cs typeface="Arial" panose="020B0604020202020204" pitchFamily="34" charset="0"/>
              </a:rPr>
              <a:t>	in </a:t>
            </a:r>
            <a:r>
              <a:rPr lang="de-DE" sz="4400" b="1" dirty="0" err="1">
                <a:latin typeface="Arial" panose="020B0604020202020204" pitchFamily="34" charset="0"/>
                <a:cs typeface="Arial" panose="020B0604020202020204" pitchFamily="34" charset="0"/>
              </a:rPr>
              <a:t>chronical</a:t>
            </a:r>
            <a:r>
              <a:rPr lang="de-DE" sz="4400" b="1" dirty="0">
                <a:latin typeface="Arial" panose="020B0604020202020204" pitchFamily="34" charset="0"/>
                <a:cs typeface="Arial" panose="020B0604020202020204" pitchFamily="34" charset="0"/>
              </a:rPr>
              <a:t> film </a:t>
            </a:r>
            <a:r>
              <a:rPr lang="de-DE" sz="4400" b="1" dirty="0" err="1">
                <a:latin typeface="Arial" panose="020B0604020202020204" pitchFamily="34" charset="0"/>
                <a:cs typeface="Arial" panose="020B0604020202020204" pitchFamily="34" charset="0"/>
              </a:rPr>
              <a:t>order</a:t>
            </a:r>
            <a:endParaRPr lang="de-DE" sz="4400" b="1" dirty="0">
              <a:latin typeface="Arial" panose="020B0604020202020204" pitchFamily="34" charset="0"/>
              <a:cs typeface="Arial" panose="020B0604020202020204" pitchFamily="34" charset="0"/>
            </a:endParaRPr>
          </a:p>
          <a:p>
            <a:pPr marL="0" indent="0">
              <a:buNone/>
            </a:pPr>
            <a:endParaRPr lang="de-DE" sz="4400" b="1" dirty="0">
              <a:latin typeface="Arial" panose="020B0604020202020204" pitchFamily="34" charset="0"/>
              <a:cs typeface="Arial" panose="020B0604020202020204" pitchFamily="34" charset="0"/>
            </a:endParaRPr>
          </a:p>
          <a:p>
            <a:r>
              <a:rPr lang="de-DE" sz="4400" dirty="0" err="1">
                <a:latin typeface="Arial" panose="020B0604020202020204" pitchFamily="34" charset="0"/>
                <a:cs typeface="Arial" panose="020B0604020202020204" pitchFamily="34" charset="0"/>
              </a:rPr>
              <a:t>Helps</a:t>
            </a:r>
            <a:r>
              <a:rPr lang="de-DE" sz="4400" dirty="0">
                <a:latin typeface="Arial" panose="020B0604020202020204" pitchFamily="34" charset="0"/>
                <a:cs typeface="Arial" panose="020B0604020202020204" pitchFamily="34" charset="0"/>
              </a:rPr>
              <a:t> </a:t>
            </a:r>
            <a:r>
              <a:rPr lang="de-DE" sz="4400" dirty="0" err="1">
                <a:latin typeface="Arial" panose="020B0604020202020204" pitchFamily="34" charset="0"/>
                <a:cs typeface="Arial" panose="020B0604020202020204" pitchFamily="34" charset="0"/>
              </a:rPr>
              <a:t>communicate</a:t>
            </a:r>
            <a:r>
              <a:rPr lang="de-DE" sz="4400" dirty="0">
                <a:latin typeface="Arial" panose="020B0604020202020204" pitchFamily="34" charset="0"/>
                <a:cs typeface="Arial" panose="020B0604020202020204" pitchFamily="34" charset="0"/>
              </a:rPr>
              <a:t> </a:t>
            </a:r>
            <a:r>
              <a:rPr lang="de-DE" sz="4400" dirty="0" err="1">
                <a:latin typeface="Arial" panose="020B0604020202020204" pitchFamily="34" charset="0"/>
                <a:cs typeface="Arial" panose="020B0604020202020204" pitchFamily="34" charset="0"/>
              </a:rPr>
              <a:t>with</a:t>
            </a:r>
            <a:r>
              <a:rPr lang="de-DE" sz="4400" dirty="0">
                <a:latin typeface="Arial" panose="020B0604020202020204" pitchFamily="34" charset="0"/>
                <a:cs typeface="Arial" panose="020B0604020202020204" pitchFamily="34" charset="0"/>
              </a:rPr>
              <a:t> </a:t>
            </a:r>
            <a:r>
              <a:rPr lang="de-DE" sz="4400" dirty="0" err="1">
                <a:latin typeface="Arial" panose="020B0604020202020204" pitchFamily="34" charset="0"/>
                <a:cs typeface="Arial" panose="020B0604020202020204" pitchFamily="34" charset="0"/>
              </a:rPr>
              <a:t>collaborators</a:t>
            </a:r>
            <a:endParaRPr lang="de-DE" sz="4400" dirty="0">
              <a:latin typeface="Arial" panose="020B0604020202020204" pitchFamily="34" charset="0"/>
              <a:cs typeface="Arial" panose="020B0604020202020204" pitchFamily="34" charset="0"/>
            </a:endParaRPr>
          </a:p>
          <a:p>
            <a:r>
              <a:rPr lang="de-DE" sz="4400" dirty="0" err="1">
                <a:latin typeface="Arial" panose="020B0604020202020204" pitchFamily="34" charset="0"/>
                <a:cs typeface="Arial" panose="020B0604020202020204" pitchFamily="34" charset="0"/>
              </a:rPr>
              <a:t>Helps</a:t>
            </a:r>
            <a:r>
              <a:rPr lang="de-DE" sz="4400" dirty="0">
                <a:latin typeface="Arial" panose="020B0604020202020204" pitchFamily="34" charset="0"/>
                <a:cs typeface="Arial" panose="020B0604020202020204" pitchFamily="34" charset="0"/>
              </a:rPr>
              <a:t> </a:t>
            </a:r>
            <a:r>
              <a:rPr lang="de-DE" sz="4400" dirty="0" err="1">
                <a:latin typeface="Arial" panose="020B0604020202020204" pitchFamily="34" charset="0"/>
                <a:cs typeface="Arial" panose="020B0604020202020204" pitchFamily="34" charset="0"/>
              </a:rPr>
              <a:t>make</a:t>
            </a:r>
            <a:r>
              <a:rPr lang="de-DE" sz="4400" dirty="0">
                <a:latin typeface="Arial" panose="020B0604020202020204" pitchFamily="34" charset="0"/>
                <a:cs typeface="Arial" panose="020B0604020202020204" pitchFamily="34" charset="0"/>
              </a:rPr>
              <a:t> alternative </a:t>
            </a:r>
            <a:r>
              <a:rPr lang="de-DE" sz="4400" dirty="0" err="1">
                <a:latin typeface="Arial" panose="020B0604020202020204" pitchFamily="34" charset="0"/>
                <a:cs typeface="Arial" panose="020B0604020202020204" pitchFamily="34" charset="0"/>
              </a:rPr>
              <a:t>decisions</a:t>
            </a:r>
            <a:r>
              <a:rPr lang="de-DE" sz="4400" dirty="0">
                <a:latin typeface="Arial" panose="020B0604020202020204" pitchFamily="34" charset="0"/>
                <a:cs typeface="Arial" panose="020B0604020202020204" pitchFamily="34" charset="0"/>
              </a:rPr>
              <a:t> </a:t>
            </a:r>
            <a:r>
              <a:rPr lang="de-DE" sz="4400" dirty="0" err="1">
                <a:latin typeface="Arial" panose="020B0604020202020204" pitchFamily="34" charset="0"/>
                <a:cs typeface="Arial" panose="020B0604020202020204" pitchFamily="34" charset="0"/>
              </a:rPr>
              <a:t>if</a:t>
            </a:r>
            <a:r>
              <a:rPr lang="de-DE" sz="4400" dirty="0">
                <a:latin typeface="Arial" panose="020B0604020202020204" pitchFamily="34" charset="0"/>
                <a:cs typeface="Arial" panose="020B0604020202020204" pitchFamily="34" charset="0"/>
              </a:rPr>
              <a:t> </a:t>
            </a:r>
            <a:r>
              <a:rPr lang="de-DE" sz="4400" dirty="0" err="1">
                <a:latin typeface="Arial" panose="020B0604020202020204" pitchFamily="34" charset="0"/>
                <a:cs typeface="Arial" panose="020B0604020202020204" pitchFamily="34" charset="0"/>
              </a:rPr>
              <a:t>necessary</a:t>
            </a:r>
            <a:endParaRPr lang="de-DE" sz="4400" dirty="0">
              <a:latin typeface="Arial" panose="020B0604020202020204" pitchFamily="34" charset="0"/>
              <a:cs typeface="Arial" panose="020B0604020202020204" pitchFamily="34" charset="0"/>
            </a:endParaRPr>
          </a:p>
          <a:p>
            <a:pPr marL="0" indent="0">
              <a:buNone/>
            </a:pPr>
            <a:endParaRPr lang="de-DE" sz="3600" dirty="0">
              <a:solidFill>
                <a:srgbClr val="FF0000"/>
              </a:solidFill>
              <a:latin typeface="Arial" panose="020B0604020202020204" pitchFamily="34" charset="0"/>
              <a:cs typeface="Arial" panose="020B0604020202020204" pitchFamily="34" charset="0"/>
            </a:endParaRPr>
          </a:p>
          <a:p>
            <a:pPr marL="0" indent="0" algn="ctr">
              <a:buNone/>
            </a:pPr>
            <a:r>
              <a:rPr lang="de-DE" sz="4400" dirty="0" err="1">
                <a:solidFill>
                  <a:srgbClr val="FF0000"/>
                </a:solidFill>
                <a:latin typeface="Arial" panose="020B0604020202020204" pitchFamily="34" charset="0"/>
                <a:cs typeface="Arial" panose="020B0604020202020204" pitchFamily="34" charset="0"/>
              </a:rPr>
              <a:t>Don´t</a:t>
            </a:r>
            <a:r>
              <a:rPr lang="de-DE" sz="4400" dirty="0">
                <a:solidFill>
                  <a:srgbClr val="FF0000"/>
                </a:solidFill>
                <a:latin typeface="Arial" panose="020B0604020202020204" pitchFamily="34" charset="0"/>
                <a:cs typeface="Arial" panose="020B0604020202020204" pitchFamily="34" charset="0"/>
              </a:rPr>
              <a:t> </a:t>
            </a:r>
            <a:r>
              <a:rPr lang="de-DE" sz="4400" dirty="0" err="1">
                <a:solidFill>
                  <a:srgbClr val="FF0000"/>
                </a:solidFill>
                <a:latin typeface="Arial" panose="020B0604020202020204" pitchFamily="34" charset="0"/>
                <a:cs typeface="Arial" panose="020B0604020202020204" pitchFamily="34" charset="0"/>
              </a:rPr>
              <a:t>compromise</a:t>
            </a:r>
            <a:r>
              <a:rPr lang="de-DE" sz="4400" dirty="0">
                <a:solidFill>
                  <a:srgbClr val="FF0000"/>
                </a:solidFill>
                <a:latin typeface="Arial" panose="020B0604020202020204" pitchFamily="34" charset="0"/>
                <a:cs typeface="Arial" panose="020B0604020202020204" pitchFamily="34" charset="0"/>
              </a:rPr>
              <a:t> </a:t>
            </a:r>
            <a:r>
              <a:rPr lang="de-DE" sz="4400" dirty="0" err="1">
                <a:solidFill>
                  <a:srgbClr val="FF0000"/>
                </a:solidFill>
                <a:latin typeface="Arial" panose="020B0604020202020204" pitchFamily="34" charset="0"/>
                <a:cs typeface="Arial" panose="020B0604020202020204" pitchFamily="34" charset="0"/>
              </a:rPr>
              <a:t>truth</a:t>
            </a:r>
            <a:r>
              <a:rPr lang="de-DE" sz="4400" dirty="0">
                <a:solidFill>
                  <a:srgbClr val="FF0000"/>
                </a:solidFill>
                <a:latin typeface="Arial" panose="020B0604020202020204" pitchFamily="34" charset="0"/>
                <a:cs typeface="Arial" panose="020B0604020202020204" pitchFamily="34" charset="0"/>
              </a:rPr>
              <a:t> </a:t>
            </a:r>
            <a:r>
              <a:rPr lang="de-DE" sz="4400" dirty="0" err="1">
                <a:solidFill>
                  <a:srgbClr val="FF0000"/>
                </a:solidFill>
                <a:latin typeface="Arial" panose="020B0604020202020204" pitchFamily="34" charset="0"/>
                <a:cs typeface="Arial" panose="020B0604020202020204" pitchFamily="34" charset="0"/>
              </a:rPr>
              <a:t>for</a:t>
            </a:r>
            <a:r>
              <a:rPr lang="de-DE" sz="4400" dirty="0">
                <a:solidFill>
                  <a:srgbClr val="FF0000"/>
                </a:solidFill>
                <a:latin typeface="Arial" panose="020B0604020202020204" pitchFamily="34" charset="0"/>
                <a:cs typeface="Arial" panose="020B0604020202020204" pitchFamily="34" charset="0"/>
              </a:rPr>
              <a:t> </a:t>
            </a:r>
            <a:r>
              <a:rPr lang="de-DE" sz="4400" dirty="0" err="1">
                <a:solidFill>
                  <a:srgbClr val="FF0000"/>
                </a:solidFill>
                <a:latin typeface="Arial" panose="020B0604020202020204" pitchFamily="34" charset="0"/>
                <a:cs typeface="Arial" panose="020B0604020202020204" pitchFamily="34" charset="0"/>
              </a:rPr>
              <a:t>best</a:t>
            </a:r>
            <a:r>
              <a:rPr lang="de-DE" sz="4400" dirty="0">
                <a:solidFill>
                  <a:srgbClr val="FF0000"/>
                </a:solidFill>
                <a:latin typeface="Arial" panose="020B0604020202020204" pitchFamily="34" charset="0"/>
                <a:cs typeface="Arial" panose="020B0604020202020204" pitchFamily="34" charset="0"/>
              </a:rPr>
              <a:t> </a:t>
            </a:r>
            <a:r>
              <a:rPr lang="de-DE" sz="4400" dirty="0" err="1">
                <a:solidFill>
                  <a:srgbClr val="FF0000"/>
                </a:solidFill>
                <a:latin typeface="Arial" panose="020B0604020202020204" pitchFamily="34" charset="0"/>
                <a:cs typeface="Arial" panose="020B0604020202020204" pitchFamily="34" charset="0"/>
              </a:rPr>
              <a:t>images</a:t>
            </a:r>
            <a:r>
              <a:rPr lang="de-DE" sz="4400" dirty="0">
                <a:solidFill>
                  <a:srgbClr val="FF0000"/>
                </a:solidFill>
                <a:latin typeface="Arial" panose="020B0604020202020204" pitchFamily="34" charset="0"/>
                <a:cs typeface="Arial" panose="020B0604020202020204" pitchFamily="34" charset="0"/>
              </a:rPr>
              <a:t>!</a:t>
            </a:r>
            <a:r>
              <a:rPr lang="de-DE" sz="3600" dirty="0">
                <a:latin typeface="Arial" panose="020B0604020202020204" pitchFamily="34" charset="0"/>
                <a:cs typeface="Arial" panose="020B0604020202020204" pitchFamily="34" charset="0"/>
              </a:rPr>
              <a:t>	</a:t>
            </a:r>
          </a:p>
          <a:p>
            <a:pPr marL="0" indent="0" algn="ctr">
              <a:buNone/>
            </a:pP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BD71BC89-215F-413B-9C7E-80F38A98ED55}"/>
              </a:ext>
            </a:extLst>
          </p:cNvPr>
          <p:cNvSpPr>
            <a:spLocks noGrp="1"/>
          </p:cNvSpPr>
          <p:nvPr>
            <p:ph type="ftr" sz="quarter" idx="14"/>
          </p:nvPr>
        </p:nvSpPr>
        <p:spPr/>
        <p:txBody>
          <a:bodyPr/>
          <a:lstStyle/>
          <a:p>
            <a:r>
              <a:rPr lang="en-US"/>
              <a:t>Reporting a visual constructive story| DW Akademie | MDEV</a:t>
            </a:r>
            <a:endParaRPr lang="de-DE"/>
          </a:p>
        </p:txBody>
      </p:sp>
      <p:sp>
        <p:nvSpPr>
          <p:cNvPr id="5" name="Datumsplatzhalter 4">
            <a:extLst>
              <a:ext uri="{FF2B5EF4-FFF2-40B4-BE49-F238E27FC236}">
                <a16:creationId xmlns:a16="http://schemas.microsoft.com/office/drawing/2014/main" id="{A4461FCA-8495-4D26-80EB-FBB4401E1936}"/>
              </a:ext>
            </a:extLst>
          </p:cNvPr>
          <p:cNvSpPr>
            <a:spLocks noGrp="1"/>
          </p:cNvSpPr>
          <p:nvPr>
            <p:ph type="dt" sz="half" idx="15"/>
          </p:nvPr>
        </p:nvSpPr>
        <p:spPr/>
        <p:txBody>
          <a:bodyPr/>
          <a:lstStyle/>
          <a:p>
            <a:fld id="{5D472B3F-990D-45DF-A5BC-18AFE34BF29A}"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
        <p:nvSpPr>
          <p:cNvPr id="6" name="Gleich 5">
            <a:extLst>
              <a:ext uri="{FF2B5EF4-FFF2-40B4-BE49-F238E27FC236}">
                <a16:creationId xmlns:a16="http://schemas.microsoft.com/office/drawing/2014/main" id="{1C38EFBD-418A-B7BE-39F9-672C612CD68B}"/>
              </a:ext>
            </a:extLst>
          </p:cNvPr>
          <p:cNvSpPr/>
          <p:nvPr/>
        </p:nvSpPr>
        <p:spPr>
          <a:xfrm>
            <a:off x="1191963" y="4211053"/>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2276693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0EF7F-EA4E-4753-BD3E-85069C4E1538}"/>
              </a:ext>
            </a:extLst>
          </p:cNvPr>
          <p:cNvSpPr>
            <a:spLocks noGrp="1"/>
          </p:cNvSpPr>
          <p:nvPr>
            <p:ph type="title"/>
          </p:nvPr>
        </p:nvSpPr>
        <p:spPr/>
        <p:txBody>
          <a:bodyPr/>
          <a:lstStyle/>
          <a:p>
            <a:r>
              <a:rPr lang="de-DE" err="1"/>
              <a:t>Practical</a:t>
            </a:r>
            <a:r>
              <a:rPr lang="de-DE"/>
              <a:t> Tools</a:t>
            </a:r>
          </a:p>
        </p:txBody>
      </p:sp>
      <p:sp>
        <p:nvSpPr>
          <p:cNvPr id="3" name="Textplatzhalter 2">
            <a:extLst>
              <a:ext uri="{FF2B5EF4-FFF2-40B4-BE49-F238E27FC236}">
                <a16:creationId xmlns:a16="http://schemas.microsoft.com/office/drawing/2014/main" id="{AC3D008F-5E9A-428C-9539-3871B792B884}"/>
              </a:ext>
            </a:extLst>
          </p:cNvPr>
          <p:cNvSpPr>
            <a:spLocks noGrp="1"/>
          </p:cNvSpPr>
          <p:nvPr>
            <p:ph type="body" sz="quarter" idx="12"/>
          </p:nvPr>
        </p:nvSpPr>
        <p:spPr>
          <a:xfrm>
            <a:off x="720725" y="2879999"/>
            <a:ext cx="22597200" cy="9320021"/>
          </a:xfrm>
        </p:spPr>
        <p:txBody>
          <a:bodyPr>
            <a:normAutofit/>
          </a:bodyPr>
          <a:lstStyle/>
          <a:p>
            <a:pPr marL="0" indent="0">
              <a:buNone/>
            </a:pPr>
            <a:r>
              <a:rPr lang="de-DE" b="1" dirty="0">
                <a:latin typeface="Arial" panose="020B0604020202020204" pitchFamily="34" charset="0"/>
                <a:cs typeface="Arial" panose="020B0604020202020204" pitchFamily="34" charset="0"/>
              </a:rPr>
              <a:t>Storyboard</a:t>
            </a:r>
          </a:p>
          <a:p>
            <a:pPr marL="0" indent="0">
              <a:buNone/>
            </a:pPr>
            <a:r>
              <a:rPr lang="de-DE" sz="4400" dirty="0">
                <a:latin typeface="Arial" panose="020B0604020202020204" pitchFamily="34" charset="0"/>
                <a:cs typeface="Arial" panose="020B0604020202020204" pitchFamily="34" charset="0"/>
              </a:rPr>
              <a:t>	</a:t>
            </a:r>
            <a:r>
              <a:rPr lang="de-DE" sz="4400" dirty="0" err="1">
                <a:latin typeface="Arial" panose="020B0604020202020204" pitchFamily="34" charset="0"/>
                <a:cs typeface="Arial" panose="020B0604020202020204" pitchFamily="34" charset="0"/>
              </a:rPr>
              <a:t>Detailed</a:t>
            </a:r>
            <a:r>
              <a:rPr lang="de-DE" sz="4400" dirty="0">
                <a:latin typeface="Arial" panose="020B0604020202020204" pitchFamily="34" charset="0"/>
                <a:cs typeface="Arial" panose="020B0604020202020204" pitchFamily="34" charset="0"/>
              </a:rPr>
              <a:t> </a:t>
            </a:r>
            <a:r>
              <a:rPr lang="de-DE" sz="4400" dirty="0" err="1">
                <a:latin typeface="Arial" panose="020B0604020202020204" pitchFamily="34" charset="0"/>
                <a:cs typeface="Arial" panose="020B0604020202020204" pitchFamily="34" charset="0"/>
              </a:rPr>
              <a:t>pictures</a:t>
            </a:r>
            <a:r>
              <a:rPr lang="de-DE" sz="4400" dirty="0">
                <a:latin typeface="Arial" panose="020B0604020202020204" pitchFamily="34" charset="0"/>
                <a:cs typeface="Arial" panose="020B0604020202020204" pitchFamily="34" charset="0"/>
              </a:rPr>
              <a:t> </a:t>
            </a:r>
            <a:r>
              <a:rPr lang="de-DE" sz="4400" dirty="0" err="1">
                <a:latin typeface="Arial" panose="020B0604020202020204" pitchFamily="34" charset="0"/>
                <a:cs typeface="Arial" panose="020B0604020202020204" pitchFamily="34" charset="0"/>
              </a:rPr>
              <a:t>of</a:t>
            </a:r>
            <a:r>
              <a:rPr lang="de-DE" sz="4400" dirty="0">
                <a:latin typeface="Arial" panose="020B0604020202020204" pitchFamily="34" charset="0"/>
                <a:cs typeface="Arial" panose="020B0604020202020204" pitchFamily="34" charset="0"/>
              </a:rPr>
              <a:t> all </a:t>
            </a:r>
            <a:r>
              <a:rPr lang="de-DE" sz="4400" dirty="0" err="1">
                <a:latin typeface="Arial" panose="020B0604020202020204" pitchFamily="34" charset="0"/>
                <a:cs typeface="Arial" panose="020B0604020202020204" pitchFamily="34" charset="0"/>
              </a:rPr>
              <a:t>your</a:t>
            </a:r>
            <a:r>
              <a:rPr lang="de-DE" sz="4400" dirty="0">
                <a:latin typeface="Arial" panose="020B0604020202020204" pitchFamily="34" charset="0"/>
                <a:cs typeface="Arial" panose="020B0604020202020204" pitchFamily="34" charset="0"/>
              </a:rPr>
              <a:t> </a:t>
            </a:r>
            <a:r>
              <a:rPr lang="de-DE" sz="4400" dirty="0" err="1">
                <a:latin typeface="Arial" panose="020B0604020202020204" pitchFamily="34" charset="0"/>
                <a:cs typeface="Arial" panose="020B0604020202020204" pitchFamily="34" charset="0"/>
              </a:rPr>
              <a:t>shots</a:t>
            </a:r>
            <a:r>
              <a:rPr lang="de-DE" sz="4400" dirty="0">
                <a:latin typeface="Arial" panose="020B0604020202020204" pitchFamily="34" charset="0"/>
                <a:cs typeface="Arial" panose="020B0604020202020204" pitchFamily="34" charset="0"/>
              </a:rPr>
              <a:t> and </a:t>
            </a:r>
            <a:r>
              <a:rPr lang="de-DE" sz="4400" dirty="0" err="1">
                <a:latin typeface="Arial" panose="020B0604020202020204" pitchFamily="34" charset="0"/>
                <a:cs typeface="Arial" panose="020B0604020202020204" pitchFamily="34" charset="0"/>
              </a:rPr>
              <a:t>sound</a:t>
            </a:r>
            <a:r>
              <a:rPr lang="de-DE" sz="4400" dirty="0">
                <a:latin typeface="Arial" panose="020B0604020202020204" pitchFamily="34" charset="0"/>
                <a:cs typeface="Arial" panose="020B0604020202020204" pitchFamily="34" charset="0"/>
              </a:rPr>
              <a:t> </a:t>
            </a:r>
            <a:r>
              <a:rPr lang="de-DE" sz="4400" b="1" dirty="0">
                <a:latin typeface="Arial" panose="020B0604020202020204" pitchFamily="34" charset="0"/>
                <a:cs typeface="Arial" panose="020B0604020202020204" pitchFamily="34" charset="0"/>
              </a:rPr>
              <a:t>in </a:t>
            </a:r>
            <a:r>
              <a:rPr lang="de-DE" sz="4400" b="1" dirty="0" err="1">
                <a:latin typeface="Arial" panose="020B0604020202020204" pitchFamily="34" charset="0"/>
                <a:cs typeface="Arial" panose="020B0604020202020204" pitchFamily="34" charset="0"/>
              </a:rPr>
              <a:t>chronological</a:t>
            </a:r>
            <a:r>
              <a:rPr lang="de-DE" sz="4400" b="1" dirty="0">
                <a:latin typeface="Arial" panose="020B0604020202020204" pitchFamily="34" charset="0"/>
                <a:cs typeface="Arial" panose="020B0604020202020204" pitchFamily="34" charset="0"/>
              </a:rPr>
              <a:t> film </a:t>
            </a:r>
            <a:r>
              <a:rPr lang="de-DE" sz="4400" b="1" dirty="0" err="1">
                <a:latin typeface="Arial" panose="020B0604020202020204" pitchFamily="34" charset="0"/>
                <a:cs typeface="Arial" panose="020B0604020202020204" pitchFamily="34" charset="0"/>
              </a:rPr>
              <a:t>order</a:t>
            </a:r>
            <a:endParaRPr lang="de-DE" sz="4400" b="1" dirty="0">
              <a:latin typeface="Arial" panose="020B0604020202020204" pitchFamily="34" charset="0"/>
              <a:cs typeface="Arial" panose="020B0604020202020204" pitchFamily="34" charset="0"/>
            </a:endParaRPr>
          </a:p>
          <a:p>
            <a:pPr marL="0" indent="0">
              <a:buNone/>
            </a:pPr>
            <a:endParaRPr lang="de-DE" sz="3600" dirty="0">
              <a:solidFill>
                <a:srgbClr val="FF0000"/>
              </a:solidFill>
              <a:latin typeface="Arial" panose="020B0604020202020204" pitchFamily="34" charset="0"/>
              <a:cs typeface="Arial" panose="020B0604020202020204" pitchFamily="34" charset="0"/>
            </a:endParaRPr>
          </a:p>
          <a:p>
            <a:pPr marL="0" indent="0" algn="ctr">
              <a:buNone/>
            </a:pPr>
            <a:r>
              <a:rPr lang="de-DE" sz="4400" dirty="0" err="1">
                <a:solidFill>
                  <a:srgbClr val="FF0000"/>
                </a:solidFill>
                <a:latin typeface="Arial" panose="020B0604020202020204" pitchFamily="34" charset="0"/>
                <a:cs typeface="Arial" panose="020B0604020202020204" pitchFamily="34" charset="0"/>
              </a:rPr>
              <a:t>Don´t</a:t>
            </a:r>
            <a:r>
              <a:rPr lang="de-DE" sz="4400" dirty="0">
                <a:solidFill>
                  <a:srgbClr val="FF0000"/>
                </a:solidFill>
                <a:latin typeface="Arial" panose="020B0604020202020204" pitchFamily="34" charset="0"/>
                <a:cs typeface="Arial" panose="020B0604020202020204" pitchFamily="34" charset="0"/>
              </a:rPr>
              <a:t> </a:t>
            </a:r>
            <a:r>
              <a:rPr lang="de-DE" sz="4400" dirty="0" err="1">
                <a:solidFill>
                  <a:srgbClr val="FF0000"/>
                </a:solidFill>
                <a:latin typeface="Arial" panose="020B0604020202020204" pitchFamily="34" charset="0"/>
                <a:cs typeface="Arial" panose="020B0604020202020204" pitchFamily="34" charset="0"/>
              </a:rPr>
              <a:t>compromise</a:t>
            </a:r>
            <a:r>
              <a:rPr lang="de-DE" sz="4400" dirty="0">
                <a:solidFill>
                  <a:srgbClr val="FF0000"/>
                </a:solidFill>
                <a:latin typeface="Arial" panose="020B0604020202020204" pitchFamily="34" charset="0"/>
                <a:cs typeface="Arial" panose="020B0604020202020204" pitchFamily="34" charset="0"/>
              </a:rPr>
              <a:t> </a:t>
            </a:r>
            <a:r>
              <a:rPr lang="de-DE" sz="4400" dirty="0" err="1">
                <a:solidFill>
                  <a:srgbClr val="FF0000"/>
                </a:solidFill>
                <a:latin typeface="Arial" panose="020B0604020202020204" pitchFamily="34" charset="0"/>
                <a:cs typeface="Arial" panose="020B0604020202020204" pitchFamily="34" charset="0"/>
              </a:rPr>
              <a:t>truth</a:t>
            </a:r>
            <a:r>
              <a:rPr lang="de-DE" sz="4400" dirty="0">
                <a:solidFill>
                  <a:srgbClr val="FF0000"/>
                </a:solidFill>
                <a:latin typeface="Arial" panose="020B0604020202020204" pitchFamily="34" charset="0"/>
                <a:cs typeface="Arial" panose="020B0604020202020204" pitchFamily="34" charset="0"/>
              </a:rPr>
              <a:t> </a:t>
            </a:r>
            <a:r>
              <a:rPr lang="de-DE" sz="4400" dirty="0" err="1">
                <a:solidFill>
                  <a:srgbClr val="FF0000"/>
                </a:solidFill>
                <a:latin typeface="Arial" panose="020B0604020202020204" pitchFamily="34" charset="0"/>
                <a:cs typeface="Arial" panose="020B0604020202020204" pitchFamily="34" charset="0"/>
              </a:rPr>
              <a:t>for</a:t>
            </a:r>
            <a:r>
              <a:rPr lang="de-DE" sz="4400" dirty="0">
                <a:solidFill>
                  <a:srgbClr val="FF0000"/>
                </a:solidFill>
                <a:latin typeface="Arial" panose="020B0604020202020204" pitchFamily="34" charset="0"/>
                <a:cs typeface="Arial" panose="020B0604020202020204" pitchFamily="34" charset="0"/>
              </a:rPr>
              <a:t> </a:t>
            </a:r>
            <a:r>
              <a:rPr lang="de-DE" sz="4400" dirty="0" err="1">
                <a:solidFill>
                  <a:srgbClr val="FF0000"/>
                </a:solidFill>
                <a:latin typeface="Arial" panose="020B0604020202020204" pitchFamily="34" charset="0"/>
                <a:cs typeface="Arial" panose="020B0604020202020204" pitchFamily="34" charset="0"/>
              </a:rPr>
              <a:t>best</a:t>
            </a:r>
            <a:r>
              <a:rPr lang="de-DE" sz="4400" dirty="0">
                <a:solidFill>
                  <a:srgbClr val="FF0000"/>
                </a:solidFill>
                <a:latin typeface="Arial" panose="020B0604020202020204" pitchFamily="34" charset="0"/>
                <a:cs typeface="Arial" panose="020B0604020202020204" pitchFamily="34" charset="0"/>
              </a:rPr>
              <a:t> </a:t>
            </a:r>
            <a:r>
              <a:rPr lang="de-DE" sz="4400" dirty="0" err="1">
                <a:solidFill>
                  <a:srgbClr val="FF0000"/>
                </a:solidFill>
                <a:latin typeface="Arial" panose="020B0604020202020204" pitchFamily="34" charset="0"/>
                <a:cs typeface="Arial" panose="020B0604020202020204" pitchFamily="34" charset="0"/>
              </a:rPr>
              <a:t>images</a:t>
            </a:r>
            <a:r>
              <a:rPr lang="de-DE" sz="4400" dirty="0">
                <a:solidFill>
                  <a:srgbClr val="FF0000"/>
                </a:solidFill>
                <a:latin typeface="Arial" panose="020B0604020202020204" pitchFamily="34" charset="0"/>
                <a:cs typeface="Arial" panose="020B0604020202020204" pitchFamily="34" charset="0"/>
              </a:rPr>
              <a:t>!</a:t>
            </a:r>
            <a:r>
              <a:rPr lang="de-DE" sz="3600" dirty="0">
                <a:latin typeface="Arial" panose="020B0604020202020204" pitchFamily="34" charset="0"/>
                <a:cs typeface="Arial" panose="020B0604020202020204" pitchFamily="34" charset="0"/>
              </a:rPr>
              <a:t>	</a:t>
            </a:r>
          </a:p>
          <a:p>
            <a:pPr marL="0" indent="0" algn="ctr">
              <a:buNone/>
            </a:pP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BD71BC89-215F-413B-9C7E-80F38A98ED55}"/>
              </a:ext>
            </a:extLst>
          </p:cNvPr>
          <p:cNvSpPr>
            <a:spLocks noGrp="1"/>
          </p:cNvSpPr>
          <p:nvPr>
            <p:ph type="ftr" sz="quarter" idx="14"/>
          </p:nvPr>
        </p:nvSpPr>
        <p:spPr/>
        <p:txBody>
          <a:bodyPr/>
          <a:lstStyle/>
          <a:p>
            <a:r>
              <a:rPr lang="en-US"/>
              <a:t>Reporting a visual constructive story| DW Akademie | MDEV</a:t>
            </a:r>
            <a:endParaRPr lang="de-DE"/>
          </a:p>
        </p:txBody>
      </p:sp>
      <p:sp>
        <p:nvSpPr>
          <p:cNvPr id="5" name="Datumsplatzhalter 4">
            <a:extLst>
              <a:ext uri="{FF2B5EF4-FFF2-40B4-BE49-F238E27FC236}">
                <a16:creationId xmlns:a16="http://schemas.microsoft.com/office/drawing/2014/main" id="{A4461FCA-8495-4D26-80EB-FBB4401E1936}"/>
              </a:ext>
            </a:extLst>
          </p:cNvPr>
          <p:cNvSpPr>
            <a:spLocks noGrp="1"/>
          </p:cNvSpPr>
          <p:nvPr>
            <p:ph type="dt" sz="half" idx="15"/>
          </p:nvPr>
        </p:nvSpPr>
        <p:spPr/>
        <p:txBody>
          <a:bodyPr/>
          <a:lstStyle/>
          <a:p>
            <a:fld id="{1179B6F2-4CDB-4252-BF50-F2176F278783}"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
        <p:nvSpPr>
          <p:cNvPr id="6" name="Gleich 5">
            <a:extLst>
              <a:ext uri="{FF2B5EF4-FFF2-40B4-BE49-F238E27FC236}">
                <a16:creationId xmlns:a16="http://schemas.microsoft.com/office/drawing/2014/main" id="{CADA210A-18AD-DC02-5BFD-D4042175AD2F}"/>
              </a:ext>
            </a:extLst>
          </p:cNvPr>
          <p:cNvSpPr/>
          <p:nvPr/>
        </p:nvSpPr>
        <p:spPr>
          <a:xfrm>
            <a:off x="1251283" y="4355431"/>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980393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0EF7F-EA4E-4753-BD3E-85069C4E1538}"/>
              </a:ext>
            </a:extLst>
          </p:cNvPr>
          <p:cNvSpPr>
            <a:spLocks noGrp="1"/>
          </p:cNvSpPr>
          <p:nvPr>
            <p:ph type="title"/>
          </p:nvPr>
        </p:nvSpPr>
        <p:spPr/>
        <p:txBody>
          <a:bodyPr/>
          <a:lstStyle/>
          <a:p>
            <a:r>
              <a:rPr lang="de-DE" err="1"/>
              <a:t>Practical</a:t>
            </a:r>
            <a:r>
              <a:rPr lang="de-DE"/>
              <a:t> Tools</a:t>
            </a:r>
          </a:p>
        </p:txBody>
      </p:sp>
      <p:sp>
        <p:nvSpPr>
          <p:cNvPr id="3" name="Textplatzhalter 2">
            <a:extLst>
              <a:ext uri="{FF2B5EF4-FFF2-40B4-BE49-F238E27FC236}">
                <a16:creationId xmlns:a16="http://schemas.microsoft.com/office/drawing/2014/main" id="{AC3D008F-5E9A-428C-9539-3871B792B884}"/>
              </a:ext>
            </a:extLst>
          </p:cNvPr>
          <p:cNvSpPr>
            <a:spLocks noGrp="1"/>
          </p:cNvSpPr>
          <p:nvPr>
            <p:ph type="body" sz="quarter" idx="12"/>
          </p:nvPr>
        </p:nvSpPr>
        <p:spPr>
          <a:xfrm>
            <a:off x="720725" y="2879999"/>
            <a:ext cx="22597200" cy="9320021"/>
          </a:xfrm>
        </p:spPr>
        <p:txBody>
          <a:bodyPr>
            <a:normAutofit/>
          </a:bodyPr>
          <a:lstStyle/>
          <a:p>
            <a:pPr marL="0" indent="0">
              <a:buNone/>
            </a:pPr>
            <a:r>
              <a:rPr lang="de-DE" b="1" dirty="0">
                <a:latin typeface="Arial" panose="020B0604020202020204" pitchFamily="34" charset="0"/>
                <a:cs typeface="Arial" panose="020B0604020202020204" pitchFamily="34" charset="0"/>
              </a:rPr>
              <a:t>A </a:t>
            </a:r>
            <a:r>
              <a:rPr lang="de-DE" b="1" dirty="0" err="1">
                <a:latin typeface="Arial" panose="020B0604020202020204" pitchFamily="34" charset="0"/>
                <a:cs typeface="Arial" panose="020B0604020202020204" pitchFamily="34" charset="0"/>
              </a:rPr>
              <a:t>shot</a:t>
            </a:r>
            <a:r>
              <a:rPr lang="de-DE" b="1" dirty="0">
                <a:latin typeface="Arial" panose="020B0604020202020204" pitchFamily="34" charset="0"/>
                <a:cs typeface="Arial" panose="020B0604020202020204" pitchFamily="34" charset="0"/>
              </a:rPr>
              <a:t> </a:t>
            </a:r>
            <a:r>
              <a:rPr lang="de-DE" b="1" dirty="0" err="1">
                <a:latin typeface="Arial" panose="020B0604020202020204" pitchFamily="34" charset="0"/>
                <a:cs typeface="Arial" panose="020B0604020202020204" pitchFamily="34" charset="0"/>
              </a:rPr>
              <a:t>list</a:t>
            </a:r>
            <a:endParaRPr lang="de-DE" b="1" dirty="0">
              <a:latin typeface="Arial" panose="020B0604020202020204" pitchFamily="34" charset="0"/>
              <a:cs typeface="Arial" panose="020B0604020202020204" pitchFamily="34" charset="0"/>
            </a:endParaRPr>
          </a:p>
          <a:p>
            <a:r>
              <a:rPr lang="de-DE" sz="4400" dirty="0">
                <a:latin typeface="Arial" panose="020B0604020202020204" pitchFamily="34" charset="0"/>
                <a:cs typeface="Arial" panose="020B0604020202020204" pitchFamily="34" charset="0"/>
              </a:rPr>
              <a:t>a </a:t>
            </a:r>
            <a:r>
              <a:rPr lang="de-DE" sz="4400" dirty="0" err="1">
                <a:latin typeface="Arial" panose="020B0604020202020204" pitchFamily="34" charset="0"/>
                <a:cs typeface="Arial" panose="020B0604020202020204" pitchFamily="34" charset="0"/>
              </a:rPr>
              <a:t>list</a:t>
            </a:r>
            <a:r>
              <a:rPr lang="de-DE" sz="4400" dirty="0">
                <a:latin typeface="Arial" panose="020B0604020202020204" pitchFamily="34" charset="0"/>
                <a:cs typeface="Arial" panose="020B0604020202020204" pitchFamily="34" charset="0"/>
              </a:rPr>
              <a:t> </a:t>
            </a:r>
            <a:r>
              <a:rPr lang="de-DE" sz="4400" dirty="0" err="1">
                <a:latin typeface="Arial" panose="020B0604020202020204" pitchFamily="34" charset="0"/>
                <a:cs typeface="Arial" panose="020B0604020202020204" pitchFamily="34" charset="0"/>
              </a:rPr>
              <a:t>of</a:t>
            </a:r>
            <a:r>
              <a:rPr lang="de-DE" sz="4400" dirty="0">
                <a:latin typeface="Arial" panose="020B0604020202020204" pitchFamily="34" charset="0"/>
                <a:cs typeface="Arial" panose="020B0604020202020204" pitchFamily="34" charset="0"/>
              </a:rPr>
              <a:t> all </a:t>
            </a:r>
            <a:r>
              <a:rPr lang="de-DE" sz="4400" dirty="0" err="1">
                <a:latin typeface="Arial" panose="020B0604020202020204" pitchFamily="34" charset="0"/>
                <a:cs typeface="Arial" panose="020B0604020202020204" pitchFamily="34" charset="0"/>
              </a:rPr>
              <a:t>shots</a:t>
            </a:r>
            <a:r>
              <a:rPr lang="de-DE" sz="4400" dirty="0">
                <a:latin typeface="Arial" panose="020B0604020202020204" pitchFamily="34" charset="0"/>
                <a:cs typeface="Arial" panose="020B0604020202020204" pitchFamily="34" charset="0"/>
              </a:rPr>
              <a:t> </a:t>
            </a:r>
            <a:r>
              <a:rPr lang="de-DE" sz="4400" dirty="0" err="1">
                <a:latin typeface="Arial" panose="020B0604020202020204" pitchFamily="34" charset="0"/>
                <a:cs typeface="Arial" panose="020B0604020202020204" pitchFamily="34" charset="0"/>
              </a:rPr>
              <a:t>you</a:t>
            </a:r>
            <a:r>
              <a:rPr lang="de-DE" sz="4400" dirty="0">
                <a:latin typeface="Arial" panose="020B0604020202020204" pitchFamily="34" charset="0"/>
                <a:cs typeface="Arial" panose="020B0604020202020204" pitchFamily="34" charset="0"/>
              </a:rPr>
              <a:t> </a:t>
            </a:r>
            <a:r>
              <a:rPr lang="de-DE" sz="4400" dirty="0" err="1">
                <a:latin typeface="Arial" panose="020B0604020202020204" pitchFamily="34" charset="0"/>
                <a:cs typeface="Arial" panose="020B0604020202020204" pitchFamily="34" charset="0"/>
              </a:rPr>
              <a:t>need</a:t>
            </a:r>
            <a:r>
              <a:rPr lang="de-DE" sz="4400" dirty="0">
                <a:latin typeface="Arial" panose="020B0604020202020204" pitchFamily="34" charset="0"/>
                <a:cs typeface="Arial" panose="020B0604020202020204" pitchFamily="34" charset="0"/>
              </a:rPr>
              <a:t> in </a:t>
            </a:r>
            <a:r>
              <a:rPr lang="de-DE" sz="4400" dirty="0">
                <a:solidFill>
                  <a:srgbClr val="7030A0"/>
                </a:solidFill>
                <a:latin typeface="Arial" panose="020B0604020202020204" pitchFamily="34" charset="0"/>
                <a:cs typeface="Arial" panose="020B0604020202020204" pitchFamily="34" charset="0"/>
              </a:rPr>
              <a:t>SHOOTING ORDER</a:t>
            </a:r>
          </a:p>
          <a:p>
            <a:pPr marL="0" indent="0">
              <a:buNone/>
            </a:pPr>
            <a:endParaRPr lang="de-DE" sz="3600" dirty="0">
              <a:solidFill>
                <a:srgbClr val="FF0000"/>
              </a:solidFill>
              <a:latin typeface="Arial" panose="020B0604020202020204" pitchFamily="34" charset="0"/>
              <a:cs typeface="Arial" panose="020B0604020202020204" pitchFamily="34" charset="0"/>
            </a:endParaRPr>
          </a:p>
          <a:p>
            <a:pPr marL="0" indent="0" algn="ctr">
              <a:buNone/>
            </a:pPr>
            <a:r>
              <a:rPr lang="de-DE" sz="4400" dirty="0" err="1">
                <a:solidFill>
                  <a:srgbClr val="FF0000"/>
                </a:solidFill>
                <a:latin typeface="Arial" panose="020B0604020202020204" pitchFamily="34" charset="0"/>
                <a:cs typeface="Arial" panose="020B0604020202020204" pitchFamily="34" charset="0"/>
              </a:rPr>
              <a:t>Don´t</a:t>
            </a:r>
            <a:r>
              <a:rPr lang="de-DE" sz="4400" dirty="0">
                <a:solidFill>
                  <a:srgbClr val="FF0000"/>
                </a:solidFill>
                <a:latin typeface="Arial" panose="020B0604020202020204" pitchFamily="34" charset="0"/>
                <a:cs typeface="Arial" panose="020B0604020202020204" pitchFamily="34" charset="0"/>
              </a:rPr>
              <a:t> </a:t>
            </a:r>
            <a:r>
              <a:rPr lang="de-DE" sz="4400" dirty="0" err="1">
                <a:solidFill>
                  <a:srgbClr val="FF0000"/>
                </a:solidFill>
                <a:latin typeface="Arial" panose="020B0604020202020204" pitchFamily="34" charset="0"/>
                <a:cs typeface="Arial" panose="020B0604020202020204" pitchFamily="34" charset="0"/>
              </a:rPr>
              <a:t>compromise</a:t>
            </a:r>
            <a:r>
              <a:rPr lang="de-DE" sz="4400" dirty="0">
                <a:solidFill>
                  <a:srgbClr val="FF0000"/>
                </a:solidFill>
                <a:latin typeface="Arial" panose="020B0604020202020204" pitchFamily="34" charset="0"/>
                <a:cs typeface="Arial" panose="020B0604020202020204" pitchFamily="34" charset="0"/>
              </a:rPr>
              <a:t> </a:t>
            </a:r>
            <a:r>
              <a:rPr lang="de-DE" sz="4400" dirty="0" err="1">
                <a:solidFill>
                  <a:srgbClr val="FF0000"/>
                </a:solidFill>
                <a:latin typeface="Arial" panose="020B0604020202020204" pitchFamily="34" charset="0"/>
                <a:cs typeface="Arial" panose="020B0604020202020204" pitchFamily="34" charset="0"/>
              </a:rPr>
              <a:t>truth</a:t>
            </a:r>
            <a:r>
              <a:rPr lang="de-DE" sz="4400" dirty="0">
                <a:solidFill>
                  <a:srgbClr val="FF0000"/>
                </a:solidFill>
                <a:latin typeface="Arial" panose="020B0604020202020204" pitchFamily="34" charset="0"/>
                <a:cs typeface="Arial" panose="020B0604020202020204" pitchFamily="34" charset="0"/>
              </a:rPr>
              <a:t> </a:t>
            </a:r>
            <a:r>
              <a:rPr lang="de-DE" sz="4400" dirty="0" err="1">
                <a:solidFill>
                  <a:srgbClr val="FF0000"/>
                </a:solidFill>
                <a:latin typeface="Arial" panose="020B0604020202020204" pitchFamily="34" charset="0"/>
                <a:cs typeface="Arial" panose="020B0604020202020204" pitchFamily="34" charset="0"/>
              </a:rPr>
              <a:t>for</a:t>
            </a:r>
            <a:r>
              <a:rPr lang="de-DE" sz="4400" dirty="0">
                <a:solidFill>
                  <a:srgbClr val="FF0000"/>
                </a:solidFill>
                <a:latin typeface="Arial" panose="020B0604020202020204" pitchFamily="34" charset="0"/>
                <a:cs typeface="Arial" panose="020B0604020202020204" pitchFamily="34" charset="0"/>
              </a:rPr>
              <a:t> </a:t>
            </a:r>
            <a:r>
              <a:rPr lang="de-DE" sz="4400" dirty="0" err="1">
                <a:solidFill>
                  <a:srgbClr val="FF0000"/>
                </a:solidFill>
                <a:latin typeface="Arial" panose="020B0604020202020204" pitchFamily="34" charset="0"/>
                <a:cs typeface="Arial" panose="020B0604020202020204" pitchFamily="34" charset="0"/>
              </a:rPr>
              <a:t>best</a:t>
            </a:r>
            <a:r>
              <a:rPr lang="de-DE" sz="4400" dirty="0">
                <a:solidFill>
                  <a:srgbClr val="FF0000"/>
                </a:solidFill>
                <a:latin typeface="Arial" panose="020B0604020202020204" pitchFamily="34" charset="0"/>
                <a:cs typeface="Arial" panose="020B0604020202020204" pitchFamily="34" charset="0"/>
              </a:rPr>
              <a:t> </a:t>
            </a:r>
            <a:r>
              <a:rPr lang="de-DE" sz="4400" dirty="0" err="1">
                <a:solidFill>
                  <a:srgbClr val="FF0000"/>
                </a:solidFill>
                <a:latin typeface="Arial" panose="020B0604020202020204" pitchFamily="34" charset="0"/>
                <a:cs typeface="Arial" panose="020B0604020202020204" pitchFamily="34" charset="0"/>
              </a:rPr>
              <a:t>images</a:t>
            </a:r>
            <a:r>
              <a:rPr lang="de-DE" sz="4400" dirty="0">
                <a:solidFill>
                  <a:srgbClr val="FF0000"/>
                </a:solidFill>
                <a:latin typeface="Arial" panose="020B0604020202020204" pitchFamily="34" charset="0"/>
                <a:cs typeface="Arial" panose="020B0604020202020204" pitchFamily="34" charset="0"/>
              </a:rPr>
              <a:t>!</a:t>
            </a:r>
            <a:r>
              <a:rPr lang="de-DE" sz="3600" dirty="0">
                <a:latin typeface="Arial" panose="020B0604020202020204" pitchFamily="34" charset="0"/>
                <a:cs typeface="Arial" panose="020B0604020202020204" pitchFamily="34" charset="0"/>
              </a:rPr>
              <a:t>	</a:t>
            </a:r>
          </a:p>
          <a:p>
            <a:pPr marL="0" indent="0" algn="ctr">
              <a:buNone/>
            </a:pP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BD71BC89-215F-413B-9C7E-80F38A98ED55}"/>
              </a:ext>
            </a:extLst>
          </p:cNvPr>
          <p:cNvSpPr>
            <a:spLocks noGrp="1"/>
          </p:cNvSpPr>
          <p:nvPr>
            <p:ph type="ftr" sz="quarter" idx="14"/>
          </p:nvPr>
        </p:nvSpPr>
        <p:spPr/>
        <p:txBody>
          <a:bodyPr/>
          <a:lstStyle/>
          <a:p>
            <a:r>
              <a:rPr lang="en-US"/>
              <a:t>Reporting a visual constructive story| DW Akademie | MDEV</a:t>
            </a:r>
            <a:endParaRPr lang="de-DE"/>
          </a:p>
        </p:txBody>
      </p:sp>
      <p:sp>
        <p:nvSpPr>
          <p:cNvPr id="5" name="Datumsplatzhalter 4">
            <a:extLst>
              <a:ext uri="{FF2B5EF4-FFF2-40B4-BE49-F238E27FC236}">
                <a16:creationId xmlns:a16="http://schemas.microsoft.com/office/drawing/2014/main" id="{A4461FCA-8495-4D26-80EB-FBB4401E1936}"/>
              </a:ext>
            </a:extLst>
          </p:cNvPr>
          <p:cNvSpPr>
            <a:spLocks noGrp="1"/>
          </p:cNvSpPr>
          <p:nvPr>
            <p:ph type="dt" sz="half" idx="15"/>
          </p:nvPr>
        </p:nvSpPr>
        <p:spPr/>
        <p:txBody>
          <a:bodyPr/>
          <a:lstStyle/>
          <a:p>
            <a:fld id="{41130EBB-B271-4775-823B-98ED5E4EAFBE}"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1014285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99B83CD4-3D2D-1500-B13F-8C6D9A3B84C1}"/>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9" r="1" b="1"/>
          <a:stretch/>
        </p:blipFill>
        <p:spPr bwMode="auto">
          <a:xfrm>
            <a:off x="20" y="1"/>
            <a:ext cx="24382393" cy="12619038"/>
          </a:xfrm>
          <a:prstGeom prst="rect">
            <a:avLst/>
          </a:prstGeom>
          <a:solidFill>
            <a:srgbClr val="FFFFFF"/>
          </a:solidFill>
        </p:spPr>
      </p:pic>
      <p:sp>
        <p:nvSpPr>
          <p:cNvPr id="3" name="Titel 2"/>
          <p:cNvSpPr>
            <a:spLocks noGrp="1"/>
          </p:cNvSpPr>
          <p:nvPr>
            <p:ph type="title"/>
          </p:nvPr>
        </p:nvSpPr>
        <p:spPr>
          <a:xfrm>
            <a:off x="720000" y="720001"/>
            <a:ext cx="22595543" cy="1167166"/>
          </a:xfrm>
        </p:spPr>
        <p:txBody>
          <a:bodyPr anchor="t">
            <a:normAutofit/>
          </a:bodyPr>
          <a:lstStyle/>
          <a:p>
            <a:r>
              <a:rPr lang="de-DE" err="1"/>
              <a:t>What</a:t>
            </a:r>
            <a:r>
              <a:rPr lang="de-DE"/>
              <a:t> </a:t>
            </a:r>
            <a:r>
              <a:rPr lang="de-DE" err="1"/>
              <a:t>makes</a:t>
            </a:r>
            <a:r>
              <a:rPr lang="de-DE"/>
              <a:t> </a:t>
            </a:r>
            <a:r>
              <a:rPr lang="de-DE" err="1"/>
              <a:t>filming</a:t>
            </a:r>
            <a:r>
              <a:rPr lang="de-DE"/>
              <a:t> </a:t>
            </a:r>
            <a:r>
              <a:rPr lang="de-DE" err="1"/>
              <a:t>constructive</a:t>
            </a:r>
            <a:r>
              <a:rPr lang="de-DE"/>
              <a:t>?</a:t>
            </a:r>
          </a:p>
        </p:txBody>
      </p:sp>
      <p:sp>
        <p:nvSpPr>
          <p:cNvPr id="6" name="Fußzeilenplatzhalter 5">
            <a:extLst>
              <a:ext uri="{FF2B5EF4-FFF2-40B4-BE49-F238E27FC236}">
                <a16:creationId xmlns:a16="http://schemas.microsoft.com/office/drawing/2014/main" id="{734556F8-E194-4F5F-BA8C-AEE9CF5B1FE9}"/>
              </a:ext>
            </a:extLst>
          </p:cNvPr>
          <p:cNvSpPr>
            <a:spLocks noGrp="1"/>
          </p:cNvSpPr>
          <p:nvPr>
            <p:ph type="ftr" sz="quarter" idx="15"/>
          </p:nvPr>
        </p:nvSpPr>
        <p:spPr>
          <a:xfrm>
            <a:off x="719999" y="12867668"/>
            <a:ext cx="14266591" cy="575282"/>
          </a:xfrm>
        </p:spPr>
        <p:txBody>
          <a:bodyPr anchor="ctr">
            <a:normAutofit/>
          </a:bodyPr>
          <a:lstStyle/>
          <a:p>
            <a:pPr>
              <a:spcAft>
                <a:spcPts val="600"/>
              </a:spcAft>
            </a:pPr>
            <a:r>
              <a:rPr lang="en-US"/>
              <a:t>Reporting a visual constructive story| DW Akademie | MDEV</a:t>
            </a:r>
            <a:endParaRPr lang="de-DE"/>
          </a:p>
        </p:txBody>
      </p:sp>
      <p:sp>
        <p:nvSpPr>
          <p:cNvPr id="7" name="Datumsplatzhalter 6">
            <a:extLst>
              <a:ext uri="{FF2B5EF4-FFF2-40B4-BE49-F238E27FC236}">
                <a16:creationId xmlns:a16="http://schemas.microsoft.com/office/drawing/2014/main" id="{5F27A4A8-041D-4505-91DE-0708B7C71AC6}"/>
              </a:ext>
            </a:extLst>
          </p:cNvPr>
          <p:cNvSpPr>
            <a:spLocks noGrp="1"/>
          </p:cNvSpPr>
          <p:nvPr>
            <p:ph type="dt" sz="half" idx="16"/>
          </p:nvPr>
        </p:nvSpPr>
        <p:spPr>
          <a:xfrm>
            <a:off x="18995065" y="12867669"/>
            <a:ext cx="4320479" cy="575282"/>
          </a:xfrm>
        </p:spPr>
        <p:txBody>
          <a:bodyPr anchor="ctr">
            <a:normAutofit/>
          </a:bodyPr>
          <a:lstStyle/>
          <a:p>
            <a:pPr>
              <a:spcAft>
                <a:spcPts val="600"/>
              </a:spcAft>
            </a:pPr>
            <a:fld id="{C77CD243-D5E7-48ED-8001-B94E968F16DF}" type="datetime4">
              <a:rPr lang="en-US" smtClean="0"/>
              <a:t>April 16, 2023</a:t>
            </a:fld>
            <a:endParaRPr lang="de-DE"/>
          </a:p>
        </p:txBody>
      </p:sp>
    </p:spTree>
    <p:extLst>
      <p:ext uri="{BB962C8B-B14F-4D97-AF65-F5344CB8AC3E}">
        <p14:creationId xmlns:p14="http://schemas.microsoft.com/office/powerpoint/2010/main" val="776798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0EF7F-EA4E-4753-BD3E-85069C4E1538}"/>
              </a:ext>
            </a:extLst>
          </p:cNvPr>
          <p:cNvSpPr>
            <a:spLocks noGrp="1"/>
          </p:cNvSpPr>
          <p:nvPr>
            <p:ph type="title"/>
          </p:nvPr>
        </p:nvSpPr>
        <p:spPr/>
        <p:txBody>
          <a:bodyPr/>
          <a:lstStyle/>
          <a:p>
            <a:r>
              <a:rPr lang="de-DE"/>
              <a:t>Look </a:t>
            </a:r>
            <a:r>
              <a:rPr lang="de-DE" err="1"/>
              <a:t>for</a:t>
            </a:r>
            <a:r>
              <a:rPr lang="de-DE"/>
              <a:t>...</a:t>
            </a:r>
          </a:p>
        </p:txBody>
      </p:sp>
      <p:sp>
        <p:nvSpPr>
          <p:cNvPr id="3" name="Textplatzhalter 2">
            <a:extLst>
              <a:ext uri="{FF2B5EF4-FFF2-40B4-BE49-F238E27FC236}">
                <a16:creationId xmlns:a16="http://schemas.microsoft.com/office/drawing/2014/main" id="{AC3D008F-5E9A-428C-9539-3871B792B884}"/>
              </a:ext>
            </a:extLst>
          </p:cNvPr>
          <p:cNvSpPr>
            <a:spLocks noGrp="1"/>
          </p:cNvSpPr>
          <p:nvPr>
            <p:ph type="body" sz="quarter" idx="12"/>
          </p:nvPr>
        </p:nvSpPr>
        <p:spPr/>
        <p:txBody>
          <a:bodyPr vert="horz" lIns="91440" tIns="45720" rIns="91440" bIns="45720" rtlCol="0" anchor="t">
            <a:normAutofit/>
          </a:bodyPr>
          <a:lstStyle/>
          <a:p>
            <a:r>
              <a:rPr lang="de-DE" sz="3600" dirty="0">
                <a:latin typeface="Arial"/>
                <a:ea typeface="DW Noto Sans"/>
                <a:cs typeface="Arial"/>
              </a:rPr>
              <a:t>Visual </a:t>
            </a:r>
            <a:r>
              <a:rPr lang="de-DE" sz="3600" dirty="0" err="1">
                <a:latin typeface="Arial"/>
                <a:ea typeface="DW Noto Sans"/>
                <a:cs typeface="Arial"/>
              </a:rPr>
              <a:t>proof</a:t>
            </a:r>
            <a:r>
              <a:rPr lang="de-DE" sz="3600" dirty="0">
                <a:latin typeface="Arial"/>
                <a:ea typeface="DW Noto Sans"/>
                <a:cs typeface="Arial"/>
              </a:rPr>
              <a:t> </a:t>
            </a:r>
            <a:r>
              <a:rPr lang="de-DE" sz="3600" dirty="0" err="1">
                <a:latin typeface="Arial"/>
                <a:ea typeface="DW Noto Sans"/>
                <a:cs typeface="Arial"/>
              </a:rPr>
              <a:t>of</a:t>
            </a:r>
            <a:r>
              <a:rPr lang="de-DE" sz="3600" dirty="0">
                <a:latin typeface="Arial"/>
                <a:ea typeface="DW Noto Sans"/>
                <a:cs typeface="Arial"/>
              </a:rPr>
              <a:t> </a:t>
            </a:r>
            <a:r>
              <a:rPr lang="de-DE" sz="3600" dirty="0" err="1">
                <a:latin typeface="Arial"/>
                <a:ea typeface="DW Noto Sans"/>
                <a:cs typeface="Arial"/>
              </a:rPr>
              <a:t>response</a:t>
            </a:r>
            <a:r>
              <a:rPr lang="de-DE" sz="3600" dirty="0">
                <a:latin typeface="Arial"/>
                <a:ea typeface="DW Noto Sans"/>
                <a:cs typeface="Arial"/>
              </a:rPr>
              <a:t> / </a:t>
            </a:r>
            <a:r>
              <a:rPr lang="de-DE" sz="3600" dirty="0" err="1">
                <a:latin typeface="Arial"/>
                <a:ea typeface="DW Noto Sans"/>
                <a:cs typeface="Arial"/>
              </a:rPr>
              <a:t>evidence</a:t>
            </a:r>
            <a:r>
              <a:rPr lang="de-DE" sz="3600" dirty="0">
                <a:latin typeface="Arial"/>
                <a:ea typeface="DW Noto Sans"/>
                <a:cs typeface="Arial"/>
              </a:rPr>
              <a:t> / </a:t>
            </a:r>
            <a:r>
              <a:rPr lang="de-DE" sz="3600" dirty="0" err="1">
                <a:latin typeface="Arial"/>
                <a:ea typeface="DW Noto Sans"/>
                <a:cs typeface="Arial"/>
              </a:rPr>
              <a:t>lessons</a:t>
            </a:r>
            <a:r>
              <a:rPr lang="de-DE" sz="3600" dirty="0">
                <a:latin typeface="Arial"/>
                <a:ea typeface="DW Noto Sans"/>
                <a:cs typeface="Arial"/>
              </a:rPr>
              <a:t> / </a:t>
            </a:r>
            <a:r>
              <a:rPr lang="de-DE" sz="3600" dirty="0" err="1">
                <a:latin typeface="Arial"/>
                <a:ea typeface="DW Noto Sans"/>
                <a:cs typeface="Arial"/>
              </a:rPr>
              <a:t>limitations</a:t>
            </a:r>
            <a:endParaRPr lang="de-DE" sz="3600" dirty="0">
              <a:latin typeface="Arial"/>
              <a:ea typeface="DW Noto Sans"/>
              <a:cs typeface="Arial"/>
            </a:endParaRPr>
          </a:p>
          <a:p>
            <a:r>
              <a:rPr lang="de-DE" sz="3600" dirty="0">
                <a:latin typeface="Arial" panose="020B0604020202020204" pitchFamily="34" charset="0"/>
                <a:cs typeface="Arial" panose="020B0604020202020204" pitchFamily="34" charset="0"/>
              </a:rPr>
              <a:t>Visual </a:t>
            </a:r>
            <a:r>
              <a:rPr lang="de-DE" sz="3600" dirty="0" err="1">
                <a:latin typeface="Arial" panose="020B0604020202020204" pitchFamily="34" charset="0"/>
                <a:cs typeface="Arial" panose="020B0604020202020204" pitchFamily="34" charset="0"/>
              </a:rPr>
              <a:t>metaphors</a:t>
            </a:r>
            <a:r>
              <a:rPr lang="de-DE" sz="3600" dirty="0">
                <a:latin typeface="Arial" panose="020B0604020202020204" pitchFamily="34" charset="0"/>
                <a:cs typeface="Arial" panose="020B0604020202020204" pitchFamily="34" charset="0"/>
              </a:rPr>
              <a:t>?</a:t>
            </a:r>
          </a:p>
          <a:p>
            <a:r>
              <a:rPr lang="de-DE" sz="3600" dirty="0">
                <a:latin typeface="Arial" panose="020B0604020202020204" pitchFamily="34" charset="0"/>
                <a:cs typeface="Arial" panose="020B0604020202020204" pitchFamily="34" charset="0"/>
              </a:rPr>
              <a:t>Keep </a:t>
            </a:r>
            <a:r>
              <a:rPr lang="de-DE" sz="3600" dirty="0" err="1">
                <a:latin typeface="Arial" panose="020B0604020202020204" pitchFamily="34" charset="0"/>
                <a:cs typeface="Arial" panose="020B0604020202020204" pitchFamily="34" charset="0"/>
              </a:rPr>
              <a:t>emotions</a:t>
            </a:r>
            <a:r>
              <a:rPr lang="de-DE" sz="3600" dirty="0">
                <a:latin typeface="Arial" panose="020B0604020202020204" pitchFamily="34" charset="0"/>
                <a:cs typeface="Arial" panose="020B0604020202020204" pitchFamily="34" charset="0"/>
              </a:rPr>
              <a:t> in </a:t>
            </a:r>
            <a:r>
              <a:rPr lang="de-DE" sz="3600" dirty="0" err="1">
                <a:latin typeface="Arial" panose="020B0604020202020204" pitchFamily="34" charset="0"/>
                <a:cs typeface="Arial" panose="020B0604020202020204" pitchFamily="34" charset="0"/>
              </a:rPr>
              <a:t>mind</a:t>
            </a:r>
            <a:endParaRPr lang="de-DE" sz="3600" dirty="0">
              <a:latin typeface="Arial" panose="020B0604020202020204" pitchFamily="34" charset="0"/>
              <a:cs typeface="Arial" panose="020B0604020202020204" pitchFamily="34" charset="0"/>
            </a:endParaRPr>
          </a:p>
          <a:p>
            <a:r>
              <a:rPr lang="de-DE" sz="3600" dirty="0">
                <a:latin typeface="Arial" panose="020B0604020202020204" pitchFamily="34" charset="0"/>
                <a:cs typeface="Arial" panose="020B0604020202020204" pitchFamily="34" charset="0"/>
              </a:rPr>
              <a:t>Use “Wow Shots“ and „Beauty Shots“</a:t>
            </a:r>
          </a:p>
          <a:p>
            <a:r>
              <a:rPr lang="de-DE" sz="3600" dirty="0" err="1">
                <a:latin typeface="Arial" panose="020B0604020202020204" pitchFamily="34" charset="0"/>
                <a:cs typeface="Arial" panose="020B0604020202020204" pitchFamily="34" charset="0"/>
              </a:rPr>
              <a:t>Allow</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for</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unexpected</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visual</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discoveries</a:t>
            </a:r>
            <a:endParaRPr lang="de-DE" sz="3600" dirty="0">
              <a:latin typeface="Arial" panose="020B0604020202020204" pitchFamily="34" charset="0"/>
              <a:cs typeface="Arial" panose="020B0604020202020204" pitchFamily="34" charset="0"/>
            </a:endParaRPr>
          </a:p>
          <a:p>
            <a:r>
              <a:rPr lang="de-DE" sz="3600" dirty="0">
                <a:latin typeface="Arial" panose="020B0604020202020204" pitchFamily="34" charset="0"/>
                <a:cs typeface="Arial" panose="020B0604020202020204" pitchFamily="34" charset="0"/>
              </a:rPr>
              <a:t>Look out </a:t>
            </a:r>
            <a:r>
              <a:rPr lang="de-DE" sz="3600" dirty="0" err="1">
                <a:latin typeface="Arial" panose="020B0604020202020204" pitchFamily="34" charset="0"/>
                <a:cs typeface="Arial" panose="020B0604020202020204" pitchFamily="34" charset="0"/>
              </a:rPr>
              <a:t>for</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other</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protagonists</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with</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new</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perspectives</a:t>
            </a:r>
            <a:endParaRPr lang="de-DE" sz="3600" dirty="0">
              <a:latin typeface="Arial" panose="020B0604020202020204" pitchFamily="34" charset="0"/>
              <a:cs typeface="Arial" panose="020B0604020202020204" pitchFamily="34" charset="0"/>
            </a:endParaRPr>
          </a:p>
          <a:p>
            <a:r>
              <a:rPr lang="de-DE" sz="3600" dirty="0" err="1">
                <a:latin typeface="Arial"/>
                <a:ea typeface="DW Noto Sans"/>
                <a:cs typeface="Arial"/>
              </a:rPr>
              <a:t>Don´t</a:t>
            </a:r>
            <a:r>
              <a:rPr lang="de-DE" sz="3600" dirty="0">
                <a:latin typeface="Arial"/>
                <a:ea typeface="DW Noto Sans"/>
                <a:cs typeface="Arial"/>
              </a:rPr>
              <a:t> </a:t>
            </a:r>
            <a:r>
              <a:rPr lang="de-DE" sz="3600" dirty="0" err="1">
                <a:latin typeface="Arial"/>
                <a:ea typeface="DW Noto Sans"/>
                <a:cs typeface="Arial"/>
              </a:rPr>
              <a:t>forget</a:t>
            </a:r>
            <a:r>
              <a:rPr lang="de-DE" sz="3600" dirty="0">
                <a:latin typeface="Arial"/>
                <a:ea typeface="DW Noto Sans"/>
                <a:cs typeface="Arial"/>
              </a:rPr>
              <a:t> </a:t>
            </a:r>
            <a:r>
              <a:rPr lang="de-DE" sz="3600" dirty="0" err="1">
                <a:latin typeface="Arial"/>
                <a:ea typeface="DW Noto Sans"/>
                <a:cs typeface="Arial"/>
              </a:rPr>
              <a:t>the</a:t>
            </a:r>
            <a:r>
              <a:rPr lang="de-DE" sz="3600" dirty="0">
                <a:latin typeface="Arial"/>
                <a:ea typeface="DW Noto Sans"/>
                <a:cs typeface="Arial"/>
              </a:rPr>
              <a:t> </a:t>
            </a:r>
            <a:r>
              <a:rPr lang="de-DE" sz="3600" dirty="0" err="1">
                <a:latin typeface="Arial"/>
                <a:ea typeface="DW Noto Sans"/>
                <a:cs typeface="Arial"/>
              </a:rPr>
              <a:t>problem</a:t>
            </a:r>
            <a:r>
              <a:rPr lang="de-DE" sz="3600" dirty="0">
                <a:latin typeface="Arial"/>
                <a:ea typeface="DW Noto Sans"/>
                <a:cs typeface="Arial"/>
              </a:rPr>
              <a:t>! </a:t>
            </a:r>
            <a:r>
              <a:rPr lang="de-DE" sz="3600" dirty="0" err="1">
                <a:latin typeface="Arial"/>
                <a:ea typeface="DW Noto Sans"/>
                <a:cs typeface="Arial"/>
              </a:rPr>
              <a:t>You</a:t>
            </a:r>
            <a:r>
              <a:rPr lang="de-DE" sz="3600" dirty="0">
                <a:latin typeface="Arial"/>
                <a:ea typeface="DW Noto Sans"/>
                <a:cs typeface="Arial"/>
              </a:rPr>
              <a:t> also </a:t>
            </a:r>
            <a:r>
              <a:rPr lang="de-DE" sz="3600" dirty="0" err="1">
                <a:latin typeface="Arial"/>
                <a:ea typeface="DW Noto Sans"/>
                <a:cs typeface="Arial"/>
              </a:rPr>
              <a:t>need</a:t>
            </a:r>
            <a:r>
              <a:rPr lang="de-DE" sz="3600" dirty="0">
                <a:latin typeface="Arial"/>
                <a:ea typeface="DW Noto Sans"/>
                <a:cs typeface="Arial"/>
              </a:rPr>
              <a:t> </a:t>
            </a:r>
            <a:r>
              <a:rPr lang="de-DE" sz="3600" dirty="0" err="1">
                <a:latin typeface="Arial"/>
                <a:ea typeface="DW Noto Sans"/>
                <a:cs typeface="Arial"/>
              </a:rPr>
              <a:t>visuals</a:t>
            </a:r>
            <a:r>
              <a:rPr lang="de-DE" sz="3600" dirty="0">
                <a:latin typeface="Arial"/>
                <a:ea typeface="DW Noto Sans"/>
                <a:cs typeface="Arial"/>
              </a:rPr>
              <a:t> </a:t>
            </a:r>
            <a:r>
              <a:rPr lang="de-DE" sz="3600" dirty="0" err="1">
                <a:latin typeface="Arial"/>
                <a:ea typeface="DW Noto Sans"/>
                <a:cs typeface="Arial"/>
              </a:rPr>
              <a:t>to</a:t>
            </a:r>
            <a:r>
              <a:rPr lang="de-DE" sz="3600" dirty="0">
                <a:latin typeface="Arial"/>
                <a:ea typeface="DW Noto Sans"/>
                <a:cs typeface="Arial"/>
              </a:rPr>
              <a:t> </a:t>
            </a:r>
            <a:r>
              <a:rPr lang="de-DE" sz="3600" dirty="0" err="1">
                <a:latin typeface="Arial"/>
                <a:ea typeface="DW Noto Sans"/>
                <a:cs typeface="Arial"/>
              </a:rPr>
              <a:t>illustrate</a:t>
            </a:r>
            <a:r>
              <a:rPr lang="de-DE" sz="3600" dirty="0">
                <a:latin typeface="Arial"/>
                <a:ea typeface="DW Noto Sans"/>
                <a:cs typeface="Arial"/>
              </a:rPr>
              <a:t> </a:t>
            </a:r>
            <a:r>
              <a:rPr lang="de-DE" sz="3600" dirty="0" err="1">
                <a:latin typeface="Arial"/>
                <a:ea typeface="DW Noto Sans"/>
                <a:cs typeface="Arial"/>
              </a:rPr>
              <a:t>the</a:t>
            </a:r>
            <a:r>
              <a:rPr lang="de-DE" sz="3600" dirty="0">
                <a:latin typeface="Arial"/>
                <a:ea typeface="DW Noto Sans"/>
                <a:cs typeface="Arial"/>
              </a:rPr>
              <a:t> </a:t>
            </a:r>
            <a:r>
              <a:rPr lang="de-DE" sz="3600" dirty="0" err="1">
                <a:latin typeface="Arial"/>
                <a:ea typeface="DW Noto Sans"/>
                <a:cs typeface="Arial"/>
              </a:rPr>
              <a:t>relevance</a:t>
            </a:r>
            <a:r>
              <a:rPr lang="de-DE" sz="3600" dirty="0">
                <a:latin typeface="Arial"/>
                <a:ea typeface="DW Noto Sans"/>
                <a:cs typeface="Arial"/>
              </a:rPr>
              <a:t> </a:t>
            </a:r>
            <a:r>
              <a:rPr lang="de-DE" sz="3600" dirty="0" err="1">
                <a:latin typeface="Arial"/>
                <a:ea typeface="DW Noto Sans"/>
                <a:cs typeface="Arial"/>
              </a:rPr>
              <a:t>of</a:t>
            </a:r>
            <a:r>
              <a:rPr lang="de-DE" sz="3600" dirty="0">
                <a:latin typeface="Arial"/>
                <a:ea typeface="DW Noto Sans"/>
                <a:cs typeface="Arial"/>
              </a:rPr>
              <a:t> </a:t>
            </a:r>
            <a:r>
              <a:rPr lang="de-DE" sz="3600" dirty="0" err="1">
                <a:latin typeface="Arial"/>
                <a:ea typeface="DW Noto Sans"/>
                <a:cs typeface="Arial"/>
              </a:rPr>
              <a:t>the</a:t>
            </a:r>
            <a:r>
              <a:rPr lang="de-DE" sz="3600" dirty="0">
                <a:latin typeface="Arial"/>
                <a:ea typeface="DW Noto Sans"/>
                <a:cs typeface="Arial"/>
              </a:rPr>
              <a:t> </a:t>
            </a:r>
            <a:r>
              <a:rPr lang="de-DE" sz="3600" dirty="0" err="1">
                <a:latin typeface="Arial"/>
                <a:ea typeface="DW Noto Sans"/>
                <a:cs typeface="Arial"/>
              </a:rPr>
              <a:t>problem</a:t>
            </a:r>
            <a:r>
              <a:rPr lang="de-DE" sz="3600" dirty="0">
                <a:latin typeface="Arial"/>
                <a:ea typeface="DW Noto Sans"/>
                <a:cs typeface="Arial"/>
              </a:rPr>
              <a:t>.</a:t>
            </a:r>
            <a:endParaRPr lang="de-DE" sz="3600" dirty="0">
              <a:latin typeface="Arial" panose="020B0604020202020204" pitchFamily="34" charset="0"/>
              <a:cs typeface="Arial" panose="020B0604020202020204" pitchFamily="34" charset="0"/>
            </a:endParaRPr>
          </a:p>
          <a:p>
            <a:pPr marL="0" indent="0">
              <a:buNone/>
            </a:pP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BD71BC89-215F-413B-9C7E-80F38A98ED55}"/>
              </a:ext>
            </a:extLst>
          </p:cNvPr>
          <p:cNvSpPr>
            <a:spLocks noGrp="1"/>
          </p:cNvSpPr>
          <p:nvPr>
            <p:ph type="ftr" sz="quarter" idx="14"/>
          </p:nvPr>
        </p:nvSpPr>
        <p:spPr/>
        <p:txBody>
          <a:bodyPr/>
          <a:lstStyle/>
          <a:p>
            <a:r>
              <a:rPr lang="en-US"/>
              <a:t>Reporting a visual constructive story| DW Akademie | MDEV</a:t>
            </a:r>
            <a:endParaRPr lang="de-DE"/>
          </a:p>
        </p:txBody>
      </p:sp>
      <p:sp>
        <p:nvSpPr>
          <p:cNvPr id="5" name="Datumsplatzhalter 4">
            <a:extLst>
              <a:ext uri="{FF2B5EF4-FFF2-40B4-BE49-F238E27FC236}">
                <a16:creationId xmlns:a16="http://schemas.microsoft.com/office/drawing/2014/main" id="{A4461FCA-8495-4D26-80EB-FBB4401E1936}"/>
              </a:ext>
            </a:extLst>
          </p:cNvPr>
          <p:cNvSpPr>
            <a:spLocks noGrp="1"/>
          </p:cNvSpPr>
          <p:nvPr>
            <p:ph type="dt" sz="half" idx="15"/>
          </p:nvPr>
        </p:nvSpPr>
        <p:spPr/>
        <p:txBody>
          <a:bodyPr/>
          <a:lstStyle/>
          <a:p>
            <a:fld id="{DBB79A49-FE50-49C9-BABD-96EFF11B7A3C}"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4029779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AF628F00-2A6F-2968-63FE-1B2D87D046D7}"/>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9" r="1" b="1"/>
          <a:stretch/>
        </p:blipFill>
        <p:spPr bwMode="auto">
          <a:xfrm>
            <a:off x="20" y="1"/>
            <a:ext cx="24382393" cy="12619038"/>
          </a:xfrm>
          <a:prstGeom prst="rect">
            <a:avLst/>
          </a:prstGeom>
          <a:solidFill>
            <a:srgbClr val="FFFFFF"/>
          </a:solidFill>
        </p:spPr>
      </p:pic>
      <p:sp>
        <p:nvSpPr>
          <p:cNvPr id="3" name="Titel 2"/>
          <p:cNvSpPr>
            <a:spLocks noGrp="1"/>
          </p:cNvSpPr>
          <p:nvPr>
            <p:ph type="title"/>
          </p:nvPr>
        </p:nvSpPr>
        <p:spPr>
          <a:xfrm>
            <a:off x="1005840" y="720001"/>
            <a:ext cx="22309703" cy="1167166"/>
          </a:xfrm>
        </p:spPr>
        <p:txBody>
          <a:bodyPr anchor="t">
            <a:normAutofit/>
          </a:bodyPr>
          <a:lstStyle/>
          <a:p>
            <a:r>
              <a:rPr lang="de-DE" dirty="0" err="1">
                <a:latin typeface="Georgia"/>
              </a:rPr>
              <a:t>How</a:t>
            </a:r>
            <a:r>
              <a:rPr lang="de-DE" dirty="0">
                <a:latin typeface="Georgia"/>
              </a:rPr>
              <a:t> </a:t>
            </a:r>
            <a:r>
              <a:rPr lang="de-DE" dirty="0" err="1">
                <a:latin typeface="Georgia"/>
              </a:rPr>
              <a:t>to</a:t>
            </a:r>
            <a:r>
              <a:rPr lang="de-DE" dirty="0">
                <a:latin typeface="Georgia"/>
              </a:rPr>
              <a:t> </a:t>
            </a:r>
            <a:r>
              <a:rPr lang="de-DE" dirty="0" err="1">
                <a:latin typeface="Georgia"/>
              </a:rPr>
              <a:t>create</a:t>
            </a:r>
            <a:r>
              <a:rPr lang="de-DE" dirty="0">
                <a:latin typeface="Georgia"/>
              </a:rPr>
              <a:t> a </a:t>
            </a:r>
            <a:r>
              <a:rPr lang="de-DE" dirty="0" err="1">
                <a:latin typeface="Georgia"/>
              </a:rPr>
              <a:t>safe</a:t>
            </a:r>
            <a:r>
              <a:rPr lang="de-DE" dirty="0">
                <a:latin typeface="Georgia"/>
              </a:rPr>
              <a:t> </a:t>
            </a:r>
            <a:r>
              <a:rPr lang="de-DE" dirty="0" err="1">
                <a:latin typeface="Georgia"/>
              </a:rPr>
              <a:t>environment</a:t>
            </a:r>
            <a:endParaRPr lang="de-DE" dirty="0" err="1"/>
          </a:p>
        </p:txBody>
      </p:sp>
      <p:sp>
        <p:nvSpPr>
          <p:cNvPr id="6" name="Fußzeilenplatzhalter 5">
            <a:extLst>
              <a:ext uri="{FF2B5EF4-FFF2-40B4-BE49-F238E27FC236}">
                <a16:creationId xmlns:a16="http://schemas.microsoft.com/office/drawing/2014/main" id="{734556F8-E194-4F5F-BA8C-AEE9CF5B1FE9}"/>
              </a:ext>
            </a:extLst>
          </p:cNvPr>
          <p:cNvSpPr>
            <a:spLocks noGrp="1"/>
          </p:cNvSpPr>
          <p:nvPr>
            <p:ph type="ftr" sz="quarter" idx="15"/>
          </p:nvPr>
        </p:nvSpPr>
        <p:spPr>
          <a:xfrm>
            <a:off x="719999" y="12867668"/>
            <a:ext cx="14266591" cy="575282"/>
          </a:xfrm>
        </p:spPr>
        <p:txBody>
          <a:bodyPr anchor="ctr">
            <a:normAutofit/>
          </a:bodyPr>
          <a:lstStyle/>
          <a:p>
            <a:pPr>
              <a:spcAft>
                <a:spcPts val="600"/>
              </a:spcAft>
            </a:pPr>
            <a:r>
              <a:rPr lang="en-US"/>
              <a:t>Reporting a visual constructive story| DW Akademie | MDEV</a:t>
            </a:r>
            <a:endParaRPr lang="de-DE"/>
          </a:p>
        </p:txBody>
      </p:sp>
      <p:sp>
        <p:nvSpPr>
          <p:cNvPr id="7" name="Datumsplatzhalter 6">
            <a:extLst>
              <a:ext uri="{FF2B5EF4-FFF2-40B4-BE49-F238E27FC236}">
                <a16:creationId xmlns:a16="http://schemas.microsoft.com/office/drawing/2014/main" id="{5F27A4A8-041D-4505-91DE-0708B7C71AC6}"/>
              </a:ext>
            </a:extLst>
          </p:cNvPr>
          <p:cNvSpPr>
            <a:spLocks noGrp="1"/>
          </p:cNvSpPr>
          <p:nvPr>
            <p:ph type="dt" sz="half" idx="16"/>
          </p:nvPr>
        </p:nvSpPr>
        <p:spPr>
          <a:xfrm>
            <a:off x="18995065" y="12867669"/>
            <a:ext cx="4320479" cy="575282"/>
          </a:xfrm>
        </p:spPr>
        <p:txBody>
          <a:bodyPr anchor="ctr">
            <a:normAutofit/>
          </a:bodyPr>
          <a:lstStyle/>
          <a:p>
            <a:pPr>
              <a:spcAft>
                <a:spcPts val="600"/>
              </a:spcAft>
            </a:pPr>
            <a:fld id="{644E0628-0DAD-4239-90FA-65E59F0DC729}" type="datetime4">
              <a:rPr lang="en-US" smtClean="0"/>
              <a:t>April 16, 2023</a:t>
            </a:fld>
            <a:endParaRPr lang="de-DE"/>
          </a:p>
        </p:txBody>
      </p:sp>
    </p:spTree>
    <p:extLst>
      <p:ext uri="{BB962C8B-B14F-4D97-AF65-F5344CB8AC3E}">
        <p14:creationId xmlns:p14="http://schemas.microsoft.com/office/powerpoint/2010/main" val="3078950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latin typeface="Georgia"/>
              </a:rPr>
              <a:t>A “</a:t>
            </a:r>
            <a:r>
              <a:rPr lang="de-DE" dirty="0" err="1">
                <a:latin typeface="Georgia"/>
              </a:rPr>
              <a:t>comfort</a:t>
            </a:r>
            <a:r>
              <a:rPr lang="de-DE" dirty="0">
                <a:latin typeface="Georgia"/>
              </a:rPr>
              <a:t> </a:t>
            </a:r>
            <a:r>
              <a:rPr lang="de-DE" dirty="0" err="1">
                <a:latin typeface="Georgia"/>
              </a:rPr>
              <a:t>zone</a:t>
            </a:r>
            <a:r>
              <a:rPr lang="de-DE" dirty="0">
                <a:latin typeface="Georgia"/>
              </a:rPr>
              <a:t>“ </a:t>
            </a:r>
            <a:r>
              <a:rPr lang="de-DE" dirty="0" err="1">
                <a:latin typeface="Georgia"/>
              </a:rPr>
              <a:t>for</a:t>
            </a:r>
            <a:r>
              <a:rPr lang="de-DE" dirty="0">
                <a:latin typeface="Georgia"/>
              </a:rPr>
              <a:t> </a:t>
            </a:r>
            <a:r>
              <a:rPr lang="de-DE" dirty="0" err="1">
                <a:latin typeface="Georgia"/>
              </a:rPr>
              <a:t>your</a:t>
            </a:r>
            <a:r>
              <a:rPr lang="de-DE" dirty="0">
                <a:latin typeface="Georgia"/>
              </a:rPr>
              <a:t> </a:t>
            </a:r>
            <a:r>
              <a:rPr lang="de-DE" dirty="0" err="1">
                <a:latin typeface="Georgia"/>
              </a:rPr>
              <a:t>protagonists</a:t>
            </a:r>
            <a:r>
              <a:rPr lang="de-DE" dirty="0">
                <a:latin typeface="Georgia"/>
              </a:rPr>
              <a:t> </a:t>
            </a:r>
          </a:p>
        </p:txBody>
      </p:sp>
      <p:sp>
        <p:nvSpPr>
          <p:cNvPr id="4" name="Textplatzhalter 3"/>
          <p:cNvSpPr>
            <a:spLocks noGrp="1"/>
          </p:cNvSpPr>
          <p:nvPr>
            <p:ph type="body" sz="quarter" idx="12"/>
          </p:nvPr>
        </p:nvSpPr>
        <p:spPr/>
        <p:txBody>
          <a:bodyPr vert="horz" lIns="91440" tIns="45720" rIns="91440" bIns="45720" rtlCol="0" anchor="t">
            <a:noAutofit/>
          </a:bodyPr>
          <a:lstStyle/>
          <a:p>
            <a:pPr marL="0" indent="0">
              <a:buNone/>
            </a:pPr>
            <a:r>
              <a:rPr lang="de-DE" sz="3200" b="1" dirty="0" err="1">
                <a:latin typeface="Arial" panose="020B0604020202020204" pitchFamily="34" charset="0"/>
                <a:cs typeface="Arial" panose="020B0604020202020204" pitchFamily="34" charset="0"/>
              </a:rPr>
              <a:t>Establish</a:t>
            </a:r>
            <a:r>
              <a:rPr lang="de-DE" sz="3200" b="1" dirty="0">
                <a:latin typeface="Arial" panose="020B0604020202020204" pitchFamily="34" charset="0"/>
                <a:cs typeface="Arial" panose="020B0604020202020204" pitchFamily="34" charset="0"/>
              </a:rPr>
              <a:t> </a:t>
            </a:r>
            <a:r>
              <a:rPr lang="de-DE" sz="3200" b="1" dirty="0" err="1">
                <a:latin typeface="Arial" panose="020B0604020202020204" pitchFamily="34" charset="0"/>
                <a:cs typeface="Arial" panose="020B0604020202020204" pitchFamily="34" charset="0"/>
              </a:rPr>
              <a:t>trust</a:t>
            </a:r>
            <a:r>
              <a:rPr lang="de-DE" sz="3200" b="1" dirty="0">
                <a:latin typeface="Arial" panose="020B0604020202020204" pitchFamily="34" charset="0"/>
                <a:cs typeface="Arial" panose="020B0604020202020204" pitchFamily="34" charset="0"/>
              </a:rPr>
              <a:t> </a:t>
            </a:r>
            <a:r>
              <a:rPr lang="de-DE" sz="3200" b="1" dirty="0" err="1">
                <a:latin typeface="Arial" panose="020B0604020202020204" pitchFamily="34" charset="0"/>
                <a:cs typeface="Arial" panose="020B0604020202020204" pitchFamily="34" charset="0"/>
              </a:rPr>
              <a:t>with</a:t>
            </a:r>
            <a:r>
              <a:rPr lang="de-DE" sz="3200" b="1" dirty="0">
                <a:latin typeface="Arial" panose="020B0604020202020204" pitchFamily="34" charset="0"/>
                <a:cs typeface="Arial" panose="020B0604020202020204" pitchFamily="34" charset="0"/>
              </a:rPr>
              <a:t> </a:t>
            </a:r>
            <a:r>
              <a:rPr lang="de-DE" sz="3200" b="1" dirty="0" err="1">
                <a:latin typeface="Arial" panose="020B0604020202020204" pitchFamily="34" charset="0"/>
                <a:cs typeface="Arial" panose="020B0604020202020204" pitchFamily="34" charset="0"/>
              </a:rPr>
              <a:t>your</a:t>
            </a:r>
            <a:r>
              <a:rPr lang="de-DE" sz="3200" b="1" dirty="0">
                <a:latin typeface="Arial" panose="020B0604020202020204" pitchFamily="34" charset="0"/>
                <a:cs typeface="Arial" panose="020B0604020202020204" pitchFamily="34" charset="0"/>
              </a:rPr>
              <a:t> </a:t>
            </a:r>
            <a:r>
              <a:rPr lang="de-DE" sz="3200" b="1" dirty="0" err="1">
                <a:latin typeface="Arial" panose="020B0604020202020204" pitchFamily="34" charset="0"/>
                <a:cs typeface="Arial" panose="020B0604020202020204" pitchFamily="34" charset="0"/>
              </a:rPr>
              <a:t>protagonist</a:t>
            </a:r>
            <a:endParaRPr lang="de-DE" sz="3200" b="1" dirty="0">
              <a:latin typeface="Arial" panose="020B0604020202020204" pitchFamily="34" charset="0"/>
              <a:cs typeface="Arial" panose="020B0604020202020204" pitchFamily="34" charset="0"/>
            </a:endParaRPr>
          </a:p>
          <a:p>
            <a:r>
              <a:rPr lang="de-DE" sz="3200" dirty="0">
                <a:latin typeface="Arial" panose="020B0604020202020204" pitchFamily="34" charset="0"/>
                <a:cs typeface="Arial" panose="020B0604020202020204" pitchFamily="34" charset="0"/>
              </a:rPr>
              <a:t>Personal </a:t>
            </a:r>
            <a:r>
              <a:rPr lang="de-DE" sz="3200" dirty="0" err="1">
                <a:latin typeface="Arial" panose="020B0604020202020204" pitchFamily="34" charset="0"/>
                <a:cs typeface="Arial" panose="020B0604020202020204" pitchFamily="34" charset="0"/>
              </a:rPr>
              <a:t>visit</a:t>
            </a:r>
            <a:r>
              <a:rPr lang="de-DE" sz="3200" dirty="0">
                <a:latin typeface="Arial" panose="020B0604020202020204" pitchFamily="34" charset="0"/>
                <a:cs typeface="Arial" panose="020B0604020202020204" pitchFamily="34" charset="0"/>
              </a:rPr>
              <a:t> </a:t>
            </a:r>
            <a:r>
              <a:rPr lang="de-DE" sz="3200" dirty="0" err="1">
                <a:latin typeface="Arial" panose="020B0604020202020204" pitchFamily="34" charset="0"/>
                <a:cs typeface="Arial" panose="020B0604020202020204" pitchFamily="34" charset="0"/>
              </a:rPr>
              <a:t>before</a:t>
            </a:r>
            <a:r>
              <a:rPr lang="de-DE" sz="3200" dirty="0">
                <a:latin typeface="Arial" panose="020B0604020202020204" pitchFamily="34" charset="0"/>
                <a:cs typeface="Arial" panose="020B0604020202020204" pitchFamily="34" charset="0"/>
              </a:rPr>
              <a:t> shoot?</a:t>
            </a:r>
          </a:p>
          <a:p>
            <a:r>
              <a:rPr lang="de-DE" sz="3200" dirty="0" err="1">
                <a:latin typeface="Arial"/>
                <a:ea typeface="DW Noto Sans"/>
                <a:cs typeface="Arial"/>
              </a:rPr>
              <a:t>Communicate</a:t>
            </a:r>
            <a:r>
              <a:rPr lang="de-DE" sz="3200" dirty="0">
                <a:latin typeface="Arial"/>
                <a:ea typeface="DW Noto Sans"/>
                <a:cs typeface="Arial"/>
              </a:rPr>
              <a:t> </a:t>
            </a:r>
            <a:r>
              <a:rPr lang="de-DE" sz="3200" dirty="0" err="1">
                <a:latin typeface="Arial"/>
                <a:ea typeface="DW Noto Sans"/>
                <a:cs typeface="Arial"/>
              </a:rPr>
              <a:t>core</a:t>
            </a:r>
            <a:r>
              <a:rPr lang="de-DE" sz="3200" dirty="0">
                <a:latin typeface="Arial"/>
                <a:ea typeface="DW Noto Sans"/>
                <a:cs typeface="Arial"/>
              </a:rPr>
              <a:t> </a:t>
            </a:r>
            <a:r>
              <a:rPr lang="de-DE" sz="3200" dirty="0" err="1">
                <a:latin typeface="Arial"/>
                <a:ea typeface="DW Noto Sans"/>
                <a:cs typeface="Arial"/>
              </a:rPr>
              <a:t>filming</a:t>
            </a:r>
            <a:r>
              <a:rPr lang="de-DE" sz="3200" dirty="0">
                <a:latin typeface="Arial"/>
                <a:ea typeface="DW Noto Sans"/>
                <a:cs typeface="Arial"/>
              </a:rPr>
              <a:t> </a:t>
            </a:r>
            <a:r>
              <a:rPr lang="de-DE" sz="3200" dirty="0" err="1">
                <a:latin typeface="Arial"/>
                <a:ea typeface="DW Noto Sans"/>
                <a:cs typeface="Arial"/>
              </a:rPr>
              <a:t>ideas</a:t>
            </a:r>
            <a:endParaRPr lang="de-DE" sz="3200" dirty="0" err="1">
              <a:latin typeface="Arial" panose="020B0604020202020204" pitchFamily="34" charset="0"/>
              <a:cs typeface="Arial" panose="020B0604020202020204" pitchFamily="34" charset="0"/>
            </a:endParaRPr>
          </a:p>
          <a:p>
            <a:r>
              <a:rPr lang="de-DE" sz="3200" dirty="0">
                <a:latin typeface="Arial"/>
                <a:ea typeface="DW Noto Sans"/>
                <a:cs typeface="Arial"/>
              </a:rPr>
              <a:t>On </a:t>
            </a:r>
            <a:r>
              <a:rPr lang="de-DE" sz="3200" dirty="0" err="1">
                <a:latin typeface="Arial"/>
                <a:ea typeface="DW Noto Sans"/>
                <a:cs typeface="Arial"/>
              </a:rPr>
              <a:t>site</a:t>
            </a:r>
            <a:r>
              <a:rPr lang="de-DE" sz="3200" dirty="0">
                <a:latin typeface="Arial"/>
                <a:ea typeface="DW Noto Sans"/>
                <a:cs typeface="Arial"/>
              </a:rPr>
              <a:t>: </a:t>
            </a:r>
            <a:r>
              <a:rPr lang="de-DE" sz="3200" dirty="0" err="1">
                <a:latin typeface="Arial"/>
                <a:ea typeface="DW Noto Sans"/>
                <a:cs typeface="Arial"/>
              </a:rPr>
              <a:t>allow</a:t>
            </a:r>
            <a:r>
              <a:rPr lang="de-DE" sz="3200" dirty="0">
                <a:latin typeface="Arial"/>
                <a:ea typeface="DW Noto Sans"/>
                <a:cs typeface="Arial"/>
              </a:rPr>
              <a:t> </a:t>
            </a:r>
            <a:r>
              <a:rPr lang="de-DE" sz="3200" dirty="0" err="1">
                <a:latin typeface="Arial"/>
                <a:ea typeface="DW Noto Sans"/>
                <a:cs typeface="Arial"/>
              </a:rPr>
              <a:t>protagonist</a:t>
            </a:r>
            <a:r>
              <a:rPr lang="de-DE" sz="3200" dirty="0">
                <a:latin typeface="Arial"/>
                <a:ea typeface="DW Noto Sans"/>
                <a:cs typeface="Arial"/>
              </a:rPr>
              <a:t> </a:t>
            </a:r>
            <a:r>
              <a:rPr lang="de-DE" sz="3200" dirty="0" err="1">
                <a:latin typeface="Arial"/>
                <a:ea typeface="DW Noto Sans"/>
                <a:cs typeface="Arial"/>
              </a:rPr>
              <a:t>to</a:t>
            </a:r>
            <a:r>
              <a:rPr lang="de-DE" sz="3200" dirty="0">
                <a:latin typeface="Arial"/>
                <a:ea typeface="DW Noto Sans"/>
                <a:cs typeface="Arial"/>
              </a:rPr>
              <a:t> </a:t>
            </a:r>
            <a:r>
              <a:rPr lang="de-DE" sz="3200" dirty="0" err="1">
                <a:latin typeface="Arial"/>
                <a:ea typeface="DW Noto Sans"/>
                <a:cs typeface="Arial"/>
              </a:rPr>
              <a:t>get</a:t>
            </a:r>
            <a:r>
              <a:rPr lang="de-DE" sz="3200" dirty="0">
                <a:latin typeface="Arial"/>
                <a:ea typeface="DW Noto Sans"/>
                <a:cs typeface="Arial"/>
              </a:rPr>
              <a:t> </a:t>
            </a:r>
            <a:r>
              <a:rPr lang="de-DE" sz="3200" dirty="0" err="1">
                <a:latin typeface="Arial"/>
                <a:ea typeface="DW Noto Sans"/>
                <a:cs typeface="Arial"/>
              </a:rPr>
              <a:t>settled</a:t>
            </a:r>
            <a:endParaRPr lang="de-DE" sz="3200" dirty="0">
              <a:latin typeface="Arial"/>
              <a:ea typeface="DW Noto Sans"/>
              <a:cs typeface="Arial"/>
            </a:endParaRPr>
          </a:p>
          <a:p>
            <a:r>
              <a:rPr lang="de-DE" sz="3200" dirty="0">
                <a:latin typeface="Arial" panose="020B0604020202020204" pitchFamily="34" charset="0"/>
                <a:cs typeface="Arial" panose="020B0604020202020204" pitchFamily="34" charset="0"/>
              </a:rPr>
              <a:t>“</a:t>
            </a:r>
            <a:r>
              <a:rPr lang="de-DE" sz="3200" dirty="0" err="1">
                <a:latin typeface="Arial" panose="020B0604020202020204" pitchFamily="34" charset="0"/>
                <a:cs typeface="Arial" panose="020B0604020202020204" pitchFamily="34" charset="0"/>
              </a:rPr>
              <a:t>Where</a:t>
            </a:r>
            <a:r>
              <a:rPr lang="de-DE" sz="3200" dirty="0">
                <a:latin typeface="Arial" panose="020B0604020202020204" pitchFamily="34" charset="0"/>
                <a:cs typeface="Arial" panose="020B0604020202020204" pitchFamily="34" charset="0"/>
              </a:rPr>
              <a:t> do </a:t>
            </a:r>
            <a:r>
              <a:rPr lang="de-DE" sz="3200" dirty="0" err="1">
                <a:latin typeface="Arial" panose="020B0604020202020204" pitchFamily="34" charset="0"/>
                <a:cs typeface="Arial" panose="020B0604020202020204" pitchFamily="34" charset="0"/>
              </a:rPr>
              <a:t>you</a:t>
            </a:r>
            <a:r>
              <a:rPr lang="de-DE" sz="3200" dirty="0">
                <a:latin typeface="Arial" panose="020B0604020202020204" pitchFamily="34" charset="0"/>
                <a:cs typeface="Arial" panose="020B0604020202020204" pitchFamily="34" charset="0"/>
              </a:rPr>
              <a:t> </a:t>
            </a:r>
            <a:r>
              <a:rPr lang="de-DE" sz="3200" dirty="0" err="1">
                <a:latin typeface="Arial" panose="020B0604020202020204" pitchFamily="34" charset="0"/>
                <a:cs typeface="Arial" panose="020B0604020202020204" pitchFamily="34" charset="0"/>
              </a:rPr>
              <a:t>feel</a:t>
            </a:r>
            <a:r>
              <a:rPr lang="de-DE" sz="3200" dirty="0">
                <a:latin typeface="Arial" panose="020B0604020202020204" pitchFamily="34" charset="0"/>
                <a:cs typeface="Arial" panose="020B0604020202020204" pitchFamily="34" charset="0"/>
              </a:rPr>
              <a:t> </a:t>
            </a:r>
            <a:r>
              <a:rPr lang="de-DE" sz="3200" dirty="0" err="1">
                <a:latin typeface="Arial" panose="020B0604020202020204" pitchFamily="34" charset="0"/>
                <a:cs typeface="Arial" panose="020B0604020202020204" pitchFamily="34" charset="0"/>
              </a:rPr>
              <a:t>most</a:t>
            </a:r>
            <a:r>
              <a:rPr lang="de-DE" sz="3200" dirty="0">
                <a:latin typeface="Arial" panose="020B0604020202020204" pitchFamily="34" charset="0"/>
                <a:cs typeface="Arial" panose="020B0604020202020204" pitchFamily="34" charset="0"/>
              </a:rPr>
              <a:t> at </a:t>
            </a:r>
            <a:r>
              <a:rPr lang="de-DE" sz="3200" dirty="0" err="1">
                <a:latin typeface="Arial" panose="020B0604020202020204" pitchFamily="34" charset="0"/>
                <a:cs typeface="Arial" panose="020B0604020202020204" pitchFamily="34" charset="0"/>
              </a:rPr>
              <a:t>ease</a:t>
            </a:r>
            <a:r>
              <a:rPr lang="de-DE" sz="3200" dirty="0">
                <a:latin typeface="Arial" panose="020B0604020202020204" pitchFamily="34" charset="0"/>
                <a:cs typeface="Arial" panose="020B0604020202020204" pitchFamily="34" charset="0"/>
              </a:rPr>
              <a:t>?“</a:t>
            </a:r>
          </a:p>
          <a:p>
            <a:r>
              <a:rPr lang="de-DE" sz="3200" dirty="0">
                <a:latin typeface="Arial" panose="020B0604020202020204" pitchFamily="34" charset="0"/>
                <a:cs typeface="Arial" panose="020B0604020202020204" pitchFamily="34" charset="0"/>
              </a:rPr>
              <a:t>Think </a:t>
            </a:r>
            <a:r>
              <a:rPr lang="de-DE" sz="3200" dirty="0" err="1">
                <a:latin typeface="Arial" panose="020B0604020202020204" pitchFamily="34" charset="0"/>
                <a:cs typeface="Arial" panose="020B0604020202020204" pitchFamily="34" charset="0"/>
              </a:rPr>
              <a:t>of</a:t>
            </a:r>
            <a:r>
              <a:rPr lang="de-DE" sz="3200" dirty="0">
                <a:latin typeface="Arial" panose="020B0604020202020204" pitchFamily="34" charset="0"/>
                <a:cs typeface="Arial" panose="020B0604020202020204" pitchFamily="34" charset="0"/>
              </a:rPr>
              <a:t> </a:t>
            </a:r>
            <a:r>
              <a:rPr lang="de-DE" sz="3200" dirty="0" err="1">
                <a:latin typeface="Arial" panose="020B0604020202020204" pitchFamily="34" charset="0"/>
                <a:cs typeface="Arial" panose="020B0604020202020204" pitchFamily="34" charset="0"/>
              </a:rPr>
              <a:t>cultural</a:t>
            </a:r>
            <a:r>
              <a:rPr lang="de-DE" sz="3200" dirty="0">
                <a:latin typeface="Arial" panose="020B0604020202020204" pitchFamily="34" charset="0"/>
                <a:cs typeface="Arial" panose="020B0604020202020204" pitchFamily="34" charset="0"/>
              </a:rPr>
              <a:t>, </a:t>
            </a:r>
            <a:r>
              <a:rPr lang="de-DE" sz="3200" dirty="0" err="1">
                <a:latin typeface="Arial" panose="020B0604020202020204" pitchFamily="34" charset="0"/>
                <a:cs typeface="Arial" panose="020B0604020202020204" pitchFamily="34" charset="0"/>
              </a:rPr>
              <a:t>religious</a:t>
            </a:r>
            <a:r>
              <a:rPr lang="de-DE" sz="3200" dirty="0">
                <a:latin typeface="Arial" panose="020B0604020202020204" pitchFamily="34" charset="0"/>
                <a:cs typeface="Arial" panose="020B0604020202020204" pitchFamily="34" charset="0"/>
              </a:rPr>
              <a:t> and </a:t>
            </a:r>
            <a:r>
              <a:rPr lang="de-DE" sz="3200" dirty="0" err="1">
                <a:latin typeface="Arial" panose="020B0604020202020204" pitchFamily="34" charset="0"/>
                <a:cs typeface="Arial" panose="020B0604020202020204" pitchFamily="34" charset="0"/>
              </a:rPr>
              <a:t>gender</a:t>
            </a:r>
            <a:r>
              <a:rPr lang="de-DE" sz="3200" dirty="0">
                <a:latin typeface="Arial" panose="020B0604020202020204" pitchFamily="34" charset="0"/>
                <a:cs typeface="Arial" panose="020B0604020202020204" pitchFamily="34" charset="0"/>
              </a:rPr>
              <a:t> </a:t>
            </a:r>
            <a:r>
              <a:rPr lang="de-DE" sz="3200" dirty="0" err="1">
                <a:latin typeface="Arial" panose="020B0604020202020204" pitchFamily="34" charset="0"/>
                <a:cs typeface="Arial" panose="020B0604020202020204" pitchFamily="34" charset="0"/>
              </a:rPr>
              <a:t>issues</a:t>
            </a:r>
            <a:endParaRPr lang="de-DE" sz="3200" dirty="0">
              <a:latin typeface="Arial" panose="020B0604020202020204" pitchFamily="34" charset="0"/>
              <a:cs typeface="Arial" panose="020B0604020202020204" pitchFamily="34" charset="0"/>
            </a:endParaRPr>
          </a:p>
          <a:p>
            <a:r>
              <a:rPr lang="de-DE" sz="3200" dirty="0">
                <a:latin typeface="Arial" panose="020B0604020202020204" pitchFamily="34" charset="0"/>
                <a:cs typeface="Arial" panose="020B0604020202020204" pitchFamily="34" charset="0"/>
              </a:rPr>
              <a:t>Be at </a:t>
            </a:r>
            <a:r>
              <a:rPr lang="de-DE" sz="3200" dirty="0" err="1">
                <a:latin typeface="Arial" panose="020B0604020202020204" pitchFamily="34" charset="0"/>
                <a:cs typeface="Arial" panose="020B0604020202020204" pitchFamily="34" charset="0"/>
              </a:rPr>
              <a:t>ease</a:t>
            </a:r>
            <a:r>
              <a:rPr lang="de-DE" sz="3200" dirty="0">
                <a:latin typeface="Arial" panose="020B0604020202020204" pitchFamily="34" charset="0"/>
                <a:cs typeface="Arial" panose="020B0604020202020204" pitchFamily="34" charset="0"/>
              </a:rPr>
              <a:t> </a:t>
            </a:r>
            <a:r>
              <a:rPr lang="de-DE" sz="3200" dirty="0" err="1">
                <a:latin typeface="Arial" panose="020B0604020202020204" pitchFamily="34" charset="0"/>
                <a:cs typeface="Arial" panose="020B0604020202020204" pitchFamily="34" charset="0"/>
              </a:rPr>
              <a:t>with</a:t>
            </a:r>
            <a:r>
              <a:rPr lang="de-DE" sz="3200" dirty="0">
                <a:latin typeface="Arial" panose="020B0604020202020204" pitchFamily="34" charset="0"/>
                <a:cs typeface="Arial" panose="020B0604020202020204" pitchFamily="34" charset="0"/>
              </a:rPr>
              <a:t> </a:t>
            </a:r>
            <a:r>
              <a:rPr lang="de-DE" sz="3200" dirty="0" err="1">
                <a:latin typeface="Arial" panose="020B0604020202020204" pitchFamily="34" charset="0"/>
                <a:cs typeface="Arial" panose="020B0604020202020204" pitchFamily="34" charset="0"/>
              </a:rPr>
              <a:t>silence</a:t>
            </a:r>
            <a:endParaRPr lang="de-DE" sz="3200" dirty="0">
              <a:latin typeface="Arial" panose="020B0604020202020204" pitchFamily="34" charset="0"/>
              <a:cs typeface="Arial" panose="020B0604020202020204" pitchFamily="34" charset="0"/>
            </a:endParaRPr>
          </a:p>
          <a:p>
            <a:endParaRPr lang="de-DE" sz="3200" dirty="0">
              <a:latin typeface="Arial" panose="020B0604020202020204" pitchFamily="34" charset="0"/>
              <a:cs typeface="Arial" panose="020B0604020202020204" pitchFamily="34" charset="0"/>
            </a:endParaRPr>
          </a:p>
        </p:txBody>
      </p:sp>
      <p:sp>
        <p:nvSpPr>
          <p:cNvPr id="7" name="Fußzeilenplatzhalter 6">
            <a:extLst>
              <a:ext uri="{FF2B5EF4-FFF2-40B4-BE49-F238E27FC236}">
                <a16:creationId xmlns:a16="http://schemas.microsoft.com/office/drawing/2014/main" id="{6CB96AFC-C067-455D-A1BE-58148C4EFCAB}"/>
              </a:ext>
            </a:extLst>
          </p:cNvPr>
          <p:cNvSpPr>
            <a:spLocks noGrp="1"/>
          </p:cNvSpPr>
          <p:nvPr>
            <p:ph type="ftr" sz="quarter" idx="15"/>
          </p:nvPr>
        </p:nvSpPr>
        <p:spPr/>
        <p:txBody>
          <a:bodyPr/>
          <a:lstStyle/>
          <a:p>
            <a:r>
              <a:rPr lang="en-US"/>
              <a:t>Reporting a visual constructive story| DW Akademie | MDEV</a:t>
            </a:r>
            <a:endParaRPr lang="de-DE"/>
          </a:p>
        </p:txBody>
      </p:sp>
      <p:sp>
        <p:nvSpPr>
          <p:cNvPr id="8" name="Datumsplatzhalter 7">
            <a:extLst>
              <a:ext uri="{FF2B5EF4-FFF2-40B4-BE49-F238E27FC236}">
                <a16:creationId xmlns:a16="http://schemas.microsoft.com/office/drawing/2014/main" id="{BD49A1E8-9701-4504-85BF-A69BD683BC59}"/>
              </a:ext>
            </a:extLst>
          </p:cNvPr>
          <p:cNvSpPr>
            <a:spLocks noGrp="1"/>
          </p:cNvSpPr>
          <p:nvPr>
            <p:ph type="dt" sz="half" idx="16"/>
          </p:nvPr>
        </p:nvSpPr>
        <p:spPr/>
        <p:txBody>
          <a:bodyPr/>
          <a:lstStyle/>
          <a:p>
            <a:fld id="{8D40B837-D00A-4CD2-A015-9C350A600675}"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174039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latin typeface="Georgia"/>
              </a:rPr>
              <a:t>A “</a:t>
            </a:r>
            <a:r>
              <a:rPr lang="de-DE" dirty="0" err="1">
                <a:latin typeface="Georgia"/>
              </a:rPr>
              <a:t>comfort</a:t>
            </a:r>
            <a:r>
              <a:rPr lang="de-DE" dirty="0">
                <a:latin typeface="Georgia"/>
              </a:rPr>
              <a:t> </a:t>
            </a:r>
            <a:r>
              <a:rPr lang="de-DE" dirty="0" err="1">
                <a:latin typeface="Georgia"/>
              </a:rPr>
              <a:t>zone</a:t>
            </a:r>
            <a:r>
              <a:rPr lang="de-DE" dirty="0">
                <a:latin typeface="Georgia"/>
              </a:rPr>
              <a:t>“ </a:t>
            </a:r>
            <a:r>
              <a:rPr lang="de-DE" dirty="0" err="1">
                <a:latin typeface="Georgia"/>
              </a:rPr>
              <a:t>for</a:t>
            </a:r>
            <a:r>
              <a:rPr lang="de-DE" dirty="0">
                <a:latin typeface="Georgia"/>
              </a:rPr>
              <a:t> </a:t>
            </a:r>
            <a:r>
              <a:rPr lang="de-DE" dirty="0" err="1">
                <a:latin typeface="Georgia"/>
              </a:rPr>
              <a:t>your</a:t>
            </a:r>
            <a:r>
              <a:rPr lang="de-DE" dirty="0">
                <a:latin typeface="Georgia"/>
              </a:rPr>
              <a:t>  </a:t>
            </a:r>
            <a:r>
              <a:rPr lang="de-DE" dirty="0" err="1">
                <a:latin typeface="Georgia"/>
              </a:rPr>
              <a:t>team</a:t>
            </a:r>
          </a:p>
        </p:txBody>
      </p:sp>
      <p:sp>
        <p:nvSpPr>
          <p:cNvPr id="4" name="Textplatzhalter 3"/>
          <p:cNvSpPr>
            <a:spLocks noGrp="1"/>
          </p:cNvSpPr>
          <p:nvPr>
            <p:ph type="body" sz="quarter" idx="12"/>
          </p:nvPr>
        </p:nvSpPr>
        <p:spPr/>
        <p:txBody>
          <a:bodyPr vert="horz" lIns="91440" tIns="45720" rIns="91440" bIns="45720" rtlCol="0" anchor="t">
            <a:noAutofit/>
          </a:bodyPr>
          <a:lstStyle/>
          <a:p>
            <a:pPr marL="0" indent="0">
              <a:buNone/>
            </a:pPr>
            <a:r>
              <a:rPr lang="de-DE" sz="3200" b="1" dirty="0">
                <a:latin typeface="Arial"/>
                <a:ea typeface="DW Noto Sans"/>
                <a:cs typeface="Arial"/>
              </a:rPr>
              <a:t>Be </a:t>
            </a:r>
            <a:r>
              <a:rPr lang="de-DE" sz="3200" b="1" dirty="0" err="1">
                <a:latin typeface="Arial"/>
                <a:ea typeface="DW Noto Sans"/>
                <a:cs typeface="Arial"/>
              </a:rPr>
              <a:t>aware</a:t>
            </a:r>
            <a:r>
              <a:rPr lang="de-DE" sz="3200" b="1" dirty="0">
                <a:latin typeface="Arial"/>
                <a:ea typeface="DW Noto Sans"/>
                <a:cs typeface="Arial"/>
              </a:rPr>
              <a:t> </a:t>
            </a:r>
            <a:r>
              <a:rPr lang="de-DE" sz="3200" b="1" dirty="0" err="1">
                <a:latin typeface="Arial"/>
                <a:ea typeface="DW Noto Sans"/>
                <a:cs typeface="Arial"/>
              </a:rPr>
              <a:t>of</a:t>
            </a:r>
            <a:r>
              <a:rPr lang="de-DE" sz="3200" b="1" dirty="0">
                <a:latin typeface="Arial"/>
                <a:ea typeface="DW Noto Sans"/>
                <a:cs typeface="Arial"/>
              </a:rPr>
              <a:t> </a:t>
            </a:r>
            <a:r>
              <a:rPr lang="de-DE" sz="3200" b="1" dirty="0" err="1">
                <a:latin typeface="Arial"/>
                <a:ea typeface="DW Noto Sans"/>
                <a:cs typeface="Arial"/>
              </a:rPr>
              <a:t>the</a:t>
            </a:r>
            <a:r>
              <a:rPr lang="de-DE" sz="3200" b="1" dirty="0">
                <a:latin typeface="Arial"/>
                <a:ea typeface="DW Noto Sans"/>
                <a:cs typeface="Arial"/>
              </a:rPr>
              <a:t> </a:t>
            </a:r>
            <a:r>
              <a:rPr lang="de-DE" sz="3200" b="1" dirty="0" err="1">
                <a:latin typeface="Arial"/>
                <a:ea typeface="DW Noto Sans"/>
                <a:cs typeface="Arial"/>
              </a:rPr>
              <a:t>needs</a:t>
            </a:r>
            <a:r>
              <a:rPr lang="de-DE" sz="3200" b="1" dirty="0">
                <a:latin typeface="Arial"/>
                <a:ea typeface="DW Noto Sans"/>
                <a:cs typeface="Arial"/>
              </a:rPr>
              <a:t> </a:t>
            </a:r>
            <a:r>
              <a:rPr lang="de-DE" sz="3200" b="1" dirty="0" err="1">
                <a:latin typeface="Arial"/>
                <a:ea typeface="DW Noto Sans"/>
                <a:cs typeface="Arial"/>
              </a:rPr>
              <a:t>of</a:t>
            </a:r>
            <a:r>
              <a:rPr lang="de-DE" sz="3200" b="1" dirty="0">
                <a:latin typeface="Arial"/>
                <a:ea typeface="DW Noto Sans"/>
                <a:cs typeface="Arial"/>
              </a:rPr>
              <a:t> </a:t>
            </a:r>
            <a:r>
              <a:rPr lang="de-DE" sz="3200" b="1" dirty="0" err="1">
                <a:latin typeface="Arial"/>
                <a:ea typeface="DW Noto Sans"/>
                <a:cs typeface="Arial"/>
              </a:rPr>
              <a:t>team</a:t>
            </a:r>
            <a:r>
              <a:rPr lang="de-DE" sz="3200" b="1" dirty="0">
                <a:latin typeface="Arial"/>
                <a:ea typeface="DW Noto Sans"/>
                <a:cs typeface="Arial"/>
              </a:rPr>
              <a:t> </a:t>
            </a:r>
            <a:r>
              <a:rPr lang="de-DE" sz="3200" b="1" dirty="0" err="1">
                <a:latin typeface="Arial"/>
                <a:ea typeface="DW Noto Sans"/>
                <a:cs typeface="Arial"/>
              </a:rPr>
              <a:t>members</a:t>
            </a:r>
            <a:endParaRPr lang="de-DE" sz="3200" b="1" dirty="0">
              <a:latin typeface="Arial"/>
              <a:ea typeface="DW Noto Sans"/>
              <a:cs typeface="Arial"/>
            </a:endParaRPr>
          </a:p>
          <a:p>
            <a:pPr>
              <a:buFont typeface="Calibri" charset="0"/>
              <a:buChar char="-"/>
            </a:pPr>
            <a:r>
              <a:rPr lang="de-DE" sz="3200" dirty="0">
                <a:latin typeface="Arial"/>
                <a:ea typeface="DW Noto Sans"/>
                <a:cs typeface="Arial"/>
              </a:rPr>
              <a:t>Share </a:t>
            </a:r>
            <a:r>
              <a:rPr lang="de-DE" sz="3200" dirty="0" err="1">
                <a:latin typeface="Arial"/>
                <a:ea typeface="DW Noto Sans"/>
                <a:cs typeface="Arial"/>
              </a:rPr>
              <a:t>your</a:t>
            </a:r>
            <a:r>
              <a:rPr lang="de-DE" sz="3200" dirty="0">
                <a:latin typeface="Arial"/>
                <a:ea typeface="DW Noto Sans"/>
                <a:cs typeface="Arial"/>
              </a:rPr>
              <a:t> </a:t>
            </a:r>
            <a:r>
              <a:rPr lang="de-DE" sz="3200" dirty="0" err="1">
                <a:latin typeface="Arial"/>
                <a:ea typeface="DW Noto Sans"/>
                <a:cs typeface="Arial"/>
              </a:rPr>
              <a:t>story</a:t>
            </a:r>
            <a:r>
              <a:rPr lang="de-DE" sz="3200" dirty="0">
                <a:latin typeface="Arial"/>
                <a:ea typeface="DW Noto Sans"/>
                <a:cs typeface="Arial"/>
              </a:rPr>
              <a:t> and </a:t>
            </a:r>
            <a:r>
              <a:rPr lang="de-DE" sz="3200" dirty="0" err="1">
                <a:latin typeface="Arial"/>
                <a:ea typeface="DW Noto Sans"/>
                <a:cs typeface="Arial"/>
              </a:rPr>
              <a:t>filming</a:t>
            </a:r>
            <a:r>
              <a:rPr lang="de-DE" sz="3200" dirty="0">
                <a:latin typeface="Arial"/>
                <a:ea typeface="DW Noto Sans"/>
                <a:cs typeface="Arial"/>
              </a:rPr>
              <a:t> </a:t>
            </a:r>
            <a:r>
              <a:rPr lang="de-DE" sz="3200" dirty="0" err="1">
                <a:latin typeface="Arial"/>
                <a:ea typeface="DW Noto Sans"/>
                <a:cs typeface="Arial"/>
              </a:rPr>
              <a:t>ideas</a:t>
            </a:r>
            <a:r>
              <a:rPr lang="de-DE" sz="3200" dirty="0">
                <a:latin typeface="Arial"/>
                <a:ea typeface="DW Noto Sans"/>
                <a:cs typeface="Arial"/>
              </a:rPr>
              <a:t> </a:t>
            </a:r>
            <a:r>
              <a:rPr lang="de-DE" sz="3200" dirty="0" err="1">
                <a:latin typeface="Arial"/>
                <a:ea typeface="DW Noto Sans"/>
                <a:cs typeface="Arial"/>
              </a:rPr>
              <a:t>with</a:t>
            </a:r>
            <a:r>
              <a:rPr lang="de-DE" sz="3200" dirty="0">
                <a:latin typeface="Arial"/>
                <a:ea typeface="DW Noto Sans"/>
                <a:cs typeface="Arial"/>
              </a:rPr>
              <a:t> </a:t>
            </a:r>
            <a:r>
              <a:rPr lang="de-DE" sz="3200" dirty="0" err="1">
                <a:latin typeface="Arial"/>
                <a:ea typeface="DW Noto Sans"/>
                <a:cs typeface="Arial"/>
              </a:rPr>
              <a:t>them</a:t>
            </a:r>
            <a:endParaRPr lang="de-DE" sz="3200" dirty="0">
              <a:latin typeface="Arial"/>
              <a:ea typeface="DW Noto Sans"/>
              <a:cs typeface="Arial"/>
            </a:endParaRPr>
          </a:p>
          <a:p>
            <a:pPr>
              <a:buFont typeface="Calibri" charset="0"/>
              <a:buChar char="-"/>
            </a:pPr>
            <a:r>
              <a:rPr lang="de-DE" sz="3200" dirty="0" err="1">
                <a:latin typeface="Arial"/>
                <a:ea typeface="DW Noto Sans"/>
                <a:cs typeface="Arial"/>
              </a:rPr>
              <a:t>Explain</a:t>
            </a:r>
            <a:r>
              <a:rPr lang="de-DE" sz="3200" dirty="0">
                <a:latin typeface="Arial"/>
                <a:ea typeface="DW Noto Sans"/>
                <a:cs typeface="Arial"/>
              </a:rPr>
              <a:t> </a:t>
            </a:r>
            <a:r>
              <a:rPr lang="de-DE" sz="3200" dirty="0" err="1">
                <a:latin typeface="Arial"/>
                <a:ea typeface="DW Noto Sans"/>
                <a:cs typeface="Arial"/>
              </a:rPr>
              <a:t>your</a:t>
            </a:r>
            <a:r>
              <a:rPr lang="de-DE" sz="3200" dirty="0">
                <a:latin typeface="Arial"/>
                <a:ea typeface="DW Noto Sans"/>
                <a:cs typeface="Arial"/>
              </a:rPr>
              <a:t> </a:t>
            </a:r>
            <a:r>
              <a:rPr lang="de-DE" sz="3200" dirty="0" err="1">
                <a:latin typeface="Arial"/>
                <a:ea typeface="DW Noto Sans"/>
                <a:cs typeface="Arial"/>
              </a:rPr>
              <a:t>concept</a:t>
            </a:r>
            <a:r>
              <a:rPr lang="de-DE" sz="3200" dirty="0">
                <a:latin typeface="Arial"/>
                <a:ea typeface="DW Noto Sans"/>
                <a:cs typeface="Arial"/>
              </a:rPr>
              <a:t> </a:t>
            </a:r>
          </a:p>
          <a:p>
            <a:pPr>
              <a:buFont typeface="Calibri" charset="0"/>
              <a:buChar char="-"/>
            </a:pPr>
            <a:r>
              <a:rPr lang="de-DE" sz="3200" dirty="0">
                <a:latin typeface="Arial"/>
                <a:ea typeface="DW Noto Sans"/>
                <a:cs typeface="Arial"/>
              </a:rPr>
              <a:t>Ask </a:t>
            </a:r>
            <a:r>
              <a:rPr lang="de-DE" sz="3200" dirty="0" err="1">
                <a:latin typeface="Arial"/>
                <a:ea typeface="DW Noto Sans"/>
                <a:cs typeface="Arial"/>
              </a:rPr>
              <a:t>for</a:t>
            </a:r>
            <a:r>
              <a:rPr lang="de-DE" sz="3200" dirty="0">
                <a:latin typeface="Arial"/>
                <a:ea typeface="DW Noto Sans"/>
                <a:cs typeface="Arial"/>
              </a:rPr>
              <a:t> </a:t>
            </a:r>
            <a:r>
              <a:rPr lang="de-DE" sz="3200" dirty="0" err="1">
                <a:latin typeface="Arial"/>
                <a:ea typeface="DW Noto Sans"/>
                <a:cs typeface="Arial"/>
              </a:rPr>
              <a:t>suggestions</a:t>
            </a:r>
            <a:endParaRPr lang="de-DE" dirty="0" err="1"/>
          </a:p>
          <a:p>
            <a:pPr>
              <a:buFont typeface="Calibri" charset="0"/>
              <a:buChar char="-"/>
            </a:pPr>
            <a:endParaRPr lang="de-DE" dirty="0"/>
          </a:p>
          <a:p>
            <a:pPr>
              <a:buFont typeface="Calibri" charset="0"/>
              <a:buChar char="-"/>
            </a:pPr>
            <a:endParaRPr lang="de-DE" sz="3200" dirty="0">
              <a:latin typeface="Arial"/>
              <a:ea typeface="DW Noto Sans"/>
              <a:cs typeface="Arial"/>
            </a:endParaRPr>
          </a:p>
          <a:p>
            <a:pPr marL="0" indent="0">
              <a:buNone/>
            </a:pPr>
            <a:r>
              <a:rPr lang="de-DE" sz="3200" dirty="0">
                <a:latin typeface="Arial"/>
                <a:ea typeface="DW Noto Sans"/>
                <a:cs typeface="Arial"/>
              </a:rPr>
              <a:t>...and </a:t>
            </a:r>
            <a:r>
              <a:rPr lang="de-DE" sz="3200" b="1" dirty="0">
                <a:solidFill>
                  <a:srgbClr val="00B050"/>
                </a:solidFill>
                <a:latin typeface="Arial"/>
                <a:ea typeface="DW Noto Sans"/>
                <a:cs typeface="Arial"/>
              </a:rPr>
              <a:t>TAKE YOUR TIME!</a:t>
            </a:r>
            <a:endParaRPr lang="de-DE" sz="3200" b="1" dirty="0">
              <a:solidFill>
                <a:srgbClr val="00B050"/>
              </a:solidFill>
              <a:latin typeface="Arial" panose="020B0604020202020204" pitchFamily="34" charset="0"/>
              <a:cs typeface="Arial" panose="020B0604020202020204" pitchFamily="34" charset="0"/>
            </a:endParaRPr>
          </a:p>
        </p:txBody>
      </p:sp>
      <p:sp>
        <p:nvSpPr>
          <p:cNvPr id="7" name="Fußzeilenplatzhalter 6">
            <a:extLst>
              <a:ext uri="{FF2B5EF4-FFF2-40B4-BE49-F238E27FC236}">
                <a16:creationId xmlns:a16="http://schemas.microsoft.com/office/drawing/2014/main" id="{6CB96AFC-C067-455D-A1BE-58148C4EFCAB}"/>
              </a:ext>
            </a:extLst>
          </p:cNvPr>
          <p:cNvSpPr>
            <a:spLocks noGrp="1"/>
          </p:cNvSpPr>
          <p:nvPr>
            <p:ph type="ftr" sz="quarter" idx="15"/>
          </p:nvPr>
        </p:nvSpPr>
        <p:spPr/>
        <p:txBody>
          <a:bodyPr/>
          <a:lstStyle/>
          <a:p>
            <a:r>
              <a:rPr lang="en-US"/>
              <a:t>Reporting a visual constructive story| DW Akademie | MDEV</a:t>
            </a:r>
            <a:endParaRPr lang="de-DE"/>
          </a:p>
        </p:txBody>
      </p:sp>
      <p:sp>
        <p:nvSpPr>
          <p:cNvPr id="8" name="Datumsplatzhalter 7">
            <a:extLst>
              <a:ext uri="{FF2B5EF4-FFF2-40B4-BE49-F238E27FC236}">
                <a16:creationId xmlns:a16="http://schemas.microsoft.com/office/drawing/2014/main" id="{BD49A1E8-9701-4504-85BF-A69BD683BC59}"/>
              </a:ext>
            </a:extLst>
          </p:cNvPr>
          <p:cNvSpPr>
            <a:spLocks noGrp="1"/>
          </p:cNvSpPr>
          <p:nvPr>
            <p:ph type="dt" sz="half" idx="16"/>
          </p:nvPr>
        </p:nvSpPr>
        <p:spPr/>
        <p:txBody>
          <a:bodyPr/>
          <a:lstStyle/>
          <a:p>
            <a:fld id="{C03F8873-E8F8-4BA1-86E8-59D3F7243694}"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1279864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734556F8-E194-4F5F-BA8C-AEE9CF5B1FE9}"/>
              </a:ext>
            </a:extLst>
          </p:cNvPr>
          <p:cNvSpPr>
            <a:spLocks noGrp="1"/>
          </p:cNvSpPr>
          <p:nvPr>
            <p:ph type="ftr" sz="quarter" idx="15"/>
          </p:nvPr>
        </p:nvSpPr>
        <p:spPr/>
        <p:txBody>
          <a:bodyPr/>
          <a:lstStyle/>
          <a:p>
            <a:r>
              <a:rPr lang="en-US"/>
              <a:t>Reporting a visual constructive story| DW Akademie | MDEV</a:t>
            </a:r>
            <a:endParaRPr lang="de-DE"/>
          </a:p>
        </p:txBody>
      </p:sp>
      <p:sp>
        <p:nvSpPr>
          <p:cNvPr id="7" name="Datumsplatzhalter 6">
            <a:extLst>
              <a:ext uri="{FF2B5EF4-FFF2-40B4-BE49-F238E27FC236}">
                <a16:creationId xmlns:a16="http://schemas.microsoft.com/office/drawing/2014/main" id="{5F27A4A8-041D-4505-91DE-0708B7C71AC6}"/>
              </a:ext>
            </a:extLst>
          </p:cNvPr>
          <p:cNvSpPr>
            <a:spLocks noGrp="1"/>
          </p:cNvSpPr>
          <p:nvPr>
            <p:ph type="dt" sz="half" idx="16"/>
          </p:nvPr>
        </p:nvSpPr>
        <p:spPr/>
        <p:txBody>
          <a:bodyPr/>
          <a:lstStyle/>
          <a:p>
            <a:fld id="{7DA153E2-33F8-46E9-A830-ECC7A3B44F72}"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pic>
        <p:nvPicPr>
          <p:cNvPr id="6146" name="Picture 2">
            <a:extLst>
              <a:ext uri="{FF2B5EF4-FFF2-40B4-BE49-F238E27FC236}">
                <a16:creationId xmlns:a16="http://schemas.microsoft.com/office/drawing/2014/main" id="{4C75EBA8-45B8-14BD-915A-9B816F9BD9A9}"/>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24" r="2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normAutofit fontScale="90000"/>
          </a:bodyPr>
          <a:lstStyle/>
          <a:p>
            <a:r>
              <a:rPr lang="de-DE" err="1">
                <a:solidFill>
                  <a:schemeClr val="bg1"/>
                </a:solidFill>
              </a:rPr>
              <a:t>Filming</a:t>
            </a:r>
            <a:r>
              <a:rPr lang="de-DE">
                <a:solidFill>
                  <a:schemeClr val="bg1"/>
                </a:solidFill>
              </a:rPr>
              <a:t> </a:t>
            </a:r>
            <a:r>
              <a:rPr lang="de-DE" err="1">
                <a:solidFill>
                  <a:schemeClr val="bg1"/>
                </a:solidFill>
              </a:rPr>
              <a:t>with</a:t>
            </a:r>
            <a:r>
              <a:rPr lang="de-DE">
                <a:solidFill>
                  <a:schemeClr val="bg1"/>
                </a:solidFill>
              </a:rPr>
              <a:t> </a:t>
            </a:r>
            <a:r>
              <a:rPr lang="de-DE" err="1">
                <a:solidFill>
                  <a:schemeClr val="bg1"/>
                </a:solidFill>
              </a:rPr>
              <a:t>smartphones</a:t>
            </a:r>
            <a:br>
              <a:rPr lang="de-DE"/>
            </a:br>
            <a:endParaRPr lang="de-DE"/>
          </a:p>
        </p:txBody>
      </p:sp>
    </p:spTree>
    <p:extLst>
      <p:ext uri="{BB962C8B-B14F-4D97-AF65-F5344CB8AC3E}">
        <p14:creationId xmlns:p14="http://schemas.microsoft.com/office/powerpoint/2010/main" val="2675281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0EF7F-EA4E-4753-BD3E-85069C4E1538}"/>
              </a:ext>
            </a:extLst>
          </p:cNvPr>
          <p:cNvSpPr>
            <a:spLocks noGrp="1"/>
          </p:cNvSpPr>
          <p:nvPr>
            <p:ph type="title"/>
          </p:nvPr>
        </p:nvSpPr>
        <p:spPr/>
        <p:txBody>
          <a:bodyPr/>
          <a:lstStyle/>
          <a:p>
            <a:r>
              <a:rPr lang="de-DE"/>
              <a:t>Advantages</a:t>
            </a:r>
          </a:p>
        </p:txBody>
      </p:sp>
      <p:sp>
        <p:nvSpPr>
          <p:cNvPr id="3" name="Textplatzhalter 2">
            <a:extLst>
              <a:ext uri="{FF2B5EF4-FFF2-40B4-BE49-F238E27FC236}">
                <a16:creationId xmlns:a16="http://schemas.microsoft.com/office/drawing/2014/main" id="{AC3D008F-5E9A-428C-9539-3871B792B884}"/>
              </a:ext>
            </a:extLst>
          </p:cNvPr>
          <p:cNvSpPr>
            <a:spLocks noGrp="1"/>
          </p:cNvSpPr>
          <p:nvPr>
            <p:ph type="body" sz="quarter" idx="12"/>
          </p:nvPr>
        </p:nvSpPr>
        <p:spPr/>
        <p:txBody>
          <a:bodyPr>
            <a:normAutofit/>
          </a:bodyPr>
          <a:lstStyle/>
          <a:p>
            <a:r>
              <a:rPr lang="de-DE" dirty="0" err="1">
                <a:latin typeface="Arial" panose="020B0604020202020204" pitchFamily="34" charset="0"/>
                <a:cs typeface="Arial" panose="020B0604020202020204" pitchFamily="34" charset="0"/>
              </a:rPr>
              <a:t>Less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intimidating</a:t>
            </a:r>
            <a:r>
              <a:rPr lang="de-DE" dirty="0">
                <a:latin typeface="Arial" panose="020B0604020202020204" pitchFamily="34" charset="0"/>
                <a:cs typeface="Arial" panose="020B0604020202020204" pitchFamily="34" charset="0"/>
              </a:rPr>
              <a:t> - </a:t>
            </a:r>
            <a:r>
              <a:rPr lang="de-DE" dirty="0" err="1">
                <a:latin typeface="Arial" panose="020B0604020202020204" pitchFamily="34" charset="0"/>
                <a:cs typeface="Arial" panose="020B0604020202020204" pitchFamily="34" charset="0"/>
              </a:rPr>
              <a:t>minimizes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gap</a:t>
            </a:r>
            <a:endParaRPr lang="de-DE" dirty="0">
              <a:latin typeface="Arial" panose="020B0604020202020204" pitchFamily="34" charset="0"/>
              <a:cs typeface="Arial" panose="020B0604020202020204" pitchFamily="34" charset="0"/>
            </a:endParaRPr>
          </a:p>
          <a:p>
            <a:r>
              <a:rPr lang="de-DE" dirty="0" err="1">
                <a:latin typeface="Arial" panose="020B0604020202020204" pitchFamily="34" charset="0"/>
                <a:cs typeface="Arial" panose="020B0604020202020204" pitchFamily="34" charset="0"/>
              </a:rPr>
              <a:t>Easily</a:t>
            </a:r>
            <a:r>
              <a:rPr lang="de-DE" dirty="0">
                <a:latin typeface="Arial" panose="020B0604020202020204" pitchFamily="34" charset="0"/>
                <a:cs typeface="Arial" panose="020B0604020202020204" pitchFamily="34" charset="0"/>
              </a:rPr>
              <a:t> portable</a:t>
            </a:r>
          </a:p>
          <a:p>
            <a:r>
              <a:rPr lang="de-DE" dirty="0" err="1">
                <a:latin typeface="Arial" panose="020B0604020202020204" pitchFamily="34" charset="0"/>
                <a:cs typeface="Arial" panose="020B0604020202020204" pitchFamily="34" charset="0"/>
              </a:rPr>
              <a:t>Good</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for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capturing</a:t>
            </a:r>
            <a:r>
              <a:rPr lang="de-DE" dirty="0">
                <a:latin typeface="Arial" panose="020B0604020202020204" pitchFamily="34" charset="0"/>
                <a:cs typeface="Arial" panose="020B0604020202020204" pitchFamily="34" charset="0"/>
              </a:rPr>
              <a:t> B-roll and ambient </a:t>
            </a:r>
            <a:r>
              <a:rPr lang="de-DE" dirty="0" err="1">
                <a:latin typeface="Arial" panose="020B0604020202020204" pitchFamily="34" charset="0"/>
                <a:cs typeface="Arial" panose="020B0604020202020204" pitchFamily="34" charset="0"/>
              </a:rPr>
              <a:t>audio</a:t>
            </a:r>
            <a:endParaRPr lang="de-DE" dirty="0">
              <a:latin typeface="Arial" panose="020B0604020202020204" pitchFamily="34" charset="0"/>
              <a:cs typeface="Arial" panose="020B0604020202020204" pitchFamily="34" charset="0"/>
            </a:endParaRPr>
          </a:p>
          <a:p>
            <a:r>
              <a:rPr lang="de-DE" dirty="0" err="1">
                <a:latin typeface="Arial" panose="020B0604020202020204" pitchFamily="34" charset="0"/>
                <a:cs typeface="Arial" panose="020B0604020202020204" pitchFamily="34" charset="0"/>
              </a:rPr>
              <a:t>Allows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new</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forms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of</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storytelling</a:t>
            </a:r>
            <a:endParaRPr lang="de-DE" dirty="0">
              <a:latin typeface="Arial" panose="020B0604020202020204" pitchFamily="34" charset="0"/>
              <a:cs typeface="Arial" panose="020B0604020202020204" pitchFamily="34" charset="0"/>
            </a:endParaRPr>
          </a:p>
          <a:p>
            <a:endParaRPr lang="de-DE" sz="3600" dirty="0">
              <a:latin typeface="Arial" panose="020B0604020202020204" pitchFamily="34" charset="0"/>
              <a:cs typeface="Arial" panose="020B0604020202020204" pitchFamily="34" charset="0"/>
            </a:endParaRPr>
          </a:p>
          <a:p>
            <a:pPr marL="0" indent="0">
              <a:buNone/>
            </a:pP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BD71BC89-215F-413B-9C7E-80F38A98ED55}"/>
              </a:ext>
            </a:extLst>
          </p:cNvPr>
          <p:cNvSpPr>
            <a:spLocks noGrp="1"/>
          </p:cNvSpPr>
          <p:nvPr>
            <p:ph type="ftr" sz="quarter" idx="14"/>
          </p:nvPr>
        </p:nvSpPr>
        <p:spPr/>
        <p:txBody>
          <a:bodyPr/>
          <a:lstStyle/>
          <a:p>
            <a:r>
              <a:rPr lang="en-US"/>
              <a:t>Reporting a visual constructive story| DW Akademie | MDEV</a:t>
            </a:r>
            <a:endParaRPr lang="de-DE"/>
          </a:p>
        </p:txBody>
      </p:sp>
      <p:sp>
        <p:nvSpPr>
          <p:cNvPr id="5" name="Datumsplatzhalter 4">
            <a:extLst>
              <a:ext uri="{FF2B5EF4-FFF2-40B4-BE49-F238E27FC236}">
                <a16:creationId xmlns:a16="http://schemas.microsoft.com/office/drawing/2014/main" id="{A4461FCA-8495-4D26-80EB-FBB4401E1936}"/>
              </a:ext>
            </a:extLst>
          </p:cNvPr>
          <p:cNvSpPr>
            <a:spLocks noGrp="1"/>
          </p:cNvSpPr>
          <p:nvPr>
            <p:ph type="dt" sz="half" idx="15"/>
          </p:nvPr>
        </p:nvSpPr>
        <p:spPr/>
        <p:txBody>
          <a:bodyPr/>
          <a:lstStyle/>
          <a:p>
            <a:fld id="{8BC49E14-445F-431D-9487-79DCE9B1DA49}"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1729383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B92136AA-59F5-ADAB-9A55-B6EA36DC0F4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571"/>
            <a:ext cx="24382413" cy="12617898"/>
          </a:xfrm>
          <a:prstGeom prst="rect">
            <a:avLst/>
          </a:prstGeom>
          <a:solidFill>
            <a:srgbClr val="FFFFFF"/>
          </a:solidFill>
        </p:spPr>
      </p:pic>
      <p:sp>
        <p:nvSpPr>
          <p:cNvPr id="3" name="Titel 2"/>
          <p:cNvSpPr>
            <a:spLocks noGrp="1"/>
          </p:cNvSpPr>
          <p:nvPr>
            <p:ph type="title"/>
          </p:nvPr>
        </p:nvSpPr>
        <p:spPr>
          <a:xfrm>
            <a:off x="720000" y="720001"/>
            <a:ext cx="22595543" cy="1167166"/>
          </a:xfrm>
        </p:spPr>
        <p:txBody>
          <a:bodyPr anchor="t">
            <a:normAutofit/>
          </a:bodyPr>
          <a:lstStyle/>
          <a:p>
            <a:r>
              <a:rPr lang="de-DE"/>
              <a:t>Building a </a:t>
            </a:r>
            <a:r>
              <a:rPr lang="de-DE" err="1"/>
              <a:t>constructive</a:t>
            </a:r>
            <a:r>
              <a:rPr lang="de-DE"/>
              <a:t> </a:t>
            </a:r>
            <a:r>
              <a:rPr lang="de-DE" err="1"/>
              <a:t>visual</a:t>
            </a:r>
            <a:r>
              <a:rPr lang="de-DE"/>
              <a:t> narrative</a:t>
            </a:r>
          </a:p>
        </p:txBody>
      </p:sp>
      <p:sp>
        <p:nvSpPr>
          <p:cNvPr id="6" name="Fußzeilenplatzhalter 5">
            <a:extLst>
              <a:ext uri="{FF2B5EF4-FFF2-40B4-BE49-F238E27FC236}">
                <a16:creationId xmlns:a16="http://schemas.microsoft.com/office/drawing/2014/main" id="{734556F8-E194-4F5F-BA8C-AEE9CF5B1FE9}"/>
              </a:ext>
            </a:extLst>
          </p:cNvPr>
          <p:cNvSpPr>
            <a:spLocks noGrp="1"/>
          </p:cNvSpPr>
          <p:nvPr>
            <p:ph type="ftr" sz="quarter" idx="15"/>
          </p:nvPr>
        </p:nvSpPr>
        <p:spPr>
          <a:xfrm>
            <a:off x="719999" y="12867668"/>
            <a:ext cx="14266591" cy="575282"/>
          </a:xfrm>
        </p:spPr>
        <p:txBody>
          <a:bodyPr anchor="ctr">
            <a:normAutofit/>
          </a:bodyPr>
          <a:lstStyle/>
          <a:p>
            <a:pPr>
              <a:spcAft>
                <a:spcPts val="600"/>
              </a:spcAft>
            </a:pPr>
            <a:r>
              <a:rPr lang="en-US" dirty="0"/>
              <a:t>Reporting a visual constructive story| DW Akademie | MDEV</a:t>
            </a:r>
            <a:endParaRPr lang="de-DE" dirty="0"/>
          </a:p>
        </p:txBody>
      </p:sp>
      <p:sp>
        <p:nvSpPr>
          <p:cNvPr id="7" name="Datumsplatzhalter 6">
            <a:extLst>
              <a:ext uri="{FF2B5EF4-FFF2-40B4-BE49-F238E27FC236}">
                <a16:creationId xmlns:a16="http://schemas.microsoft.com/office/drawing/2014/main" id="{5F27A4A8-041D-4505-91DE-0708B7C71AC6}"/>
              </a:ext>
            </a:extLst>
          </p:cNvPr>
          <p:cNvSpPr>
            <a:spLocks noGrp="1"/>
          </p:cNvSpPr>
          <p:nvPr>
            <p:ph type="dt" sz="half" idx="16"/>
          </p:nvPr>
        </p:nvSpPr>
        <p:spPr>
          <a:xfrm>
            <a:off x="18995065" y="12867669"/>
            <a:ext cx="4320479" cy="575282"/>
          </a:xfrm>
        </p:spPr>
        <p:txBody>
          <a:bodyPr anchor="ctr">
            <a:normAutofit/>
          </a:bodyPr>
          <a:lstStyle/>
          <a:p>
            <a:pPr>
              <a:spcAft>
                <a:spcPts val="600"/>
              </a:spcAft>
            </a:pPr>
            <a:fld id="{436528AB-0AF2-4B7E-B5CF-AEB704A89FD2}" type="datetime4">
              <a:rPr lang="en-US" smtClean="0"/>
              <a:t>April 16, 2023</a:t>
            </a:fld>
            <a:endParaRPr lang="de-DE"/>
          </a:p>
        </p:txBody>
      </p:sp>
    </p:spTree>
    <p:extLst>
      <p:ext uri="{BB962C8B-B14F-4D97-AF65-F5344CB8AC3E}">
        <p14:creationId xmlns:p14="http://schemas.microsoft.com/office/powerpoint/2010/main" val="892956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0EF7F-EA4E-4753-BD3E-85069C4E1538}"/>
              </a:ext>
            </a:extLst>
          </p:cNvPr>
          <p:cNvSpPr>
            <a:spLocks noGrp="1"/>
          </p:cNvSpPr>
          <p:nvPr>
            <p:ph type="title"/>
          </p:nvPr>
        </p:nvSpPr>
        <p:spPr/>
        <p:txBody>
          <a:bodyPr/>
          <a:lstStyle/>
          <a:p>
            <a:r>
              <a:rPr lang="de-DE"/>
              <a:t>Technical </a:t>
            </a:r>
            <a:r>
              <a:rPr lang="de-DE" err="1"/>
              <a:t>limitations</a:t>
            </a:r>
            <a:endParaRPr lang="de-DE"/>
          </a:p>
        </p:txBody>
      </p:sp>
      <p:sp>
        <p:nvSpPr>
          <p:cNvPr id="3" name="Textplatzhalter 2">
            <a:extLst>
              <a:ext uri="{FF2B5EF4-FFF2-40B4-BE49-F238E27FC236}">
                <a16:creationId xmlns:a16="http://schemas.microsoft.com/office/drawing/2014/main" id="{AC3D008F-5E9A-428C-9539-3871B792B884}"/>
              </a:ext>
            </a:extLst>
          </p:cNvPr>
          <p:cNvSpPr>
            <a:spLocks noGrp="1"/>
          </p:cNvSpPr>
          <p:nvPr>
            <p:ph type="body" sz="quarter" idx="12"/>
          </p:nvPr>
        </p:nvSpPr>
        <p:spPr/>
        <p:txBody>
          <a:bodyPr>
            <a:normAutofit/>
          </a:bodyPr>
          <a:lstStyle/>
          <a:p>
            <a:r>
              <a:rPr lang="de-DE" sz="3600" dirty="0">
                <a:latin typeface="Arial" panose="020B0604020202020204" pitchFamily="34" charset="0"/>
                <a:cs typeface="Arial" panose="020B0604020202020204" pitchFamily="34" charset="0"/>
              </a:rPr>
              <a:t>Processing power</a:t>
            </a:r>
          </a:p>
          <a:p>
            <a:r>
              <a:rPr lang="de-DE" sz="3600" dirty="0">
                <a:latin typeface="Arial" panose="020B0604020202020204" pitchFamily="34" charset="0"/>
                <a:cs typeface="Arial" panose="020B0604020202020204" pitchFamily="34" charset="0"/>
              </a:rPr>
              <a:t>Lens </a:t>
            </a:r>
            <a:r>
              <a:rPr lang="de-DE" sz="3600" dirty="0" err="1">
                <a:latin typeface="Arial" panose="020B0604020202020204" pitchFamily="34" charset="0"/>
                <a:cs typeface="Arial" panose="020B0604020202020204" pitchFamily="34" charset="0"/>
              </a:rPr>
              <a:t>qualitity</a:t>
            </a:r>
            <a:endParaRPr lang="de-DE" sz="3600" dirty="0">
              <a:latin typeface="Arial" panose="020B0604020202020204" pitchFamily="34" charset="0"/>
              <a:cs typeface="Arial" panose="020B0604020202020204" pitchFamily="34" charset="0"/>
            </a:endParaRPr>
          </a:p>
          <a:p>
            <a:r>
              <a:rPr lang="de-DE" sz="3600" dirty="0">
                <a:latin typeface="Arial" panose="020B0604020202020204" pitchFamily="34" charset="0"/>
                <a:cs typeface="Arial" panose="020B0604020202020204" pitchFamily="34" charset="0"/>
              </a:rPr>
              <a:t>Wind </a:t>
            </a:r>
            <a:r>
              <a:rPr lang="de-DE" sz="3600" dirty="0" err="1">
                <a:latin typeface="Arial" panose="020B0604020202020204" pitchFamily="34" charset="0"/>
                <a:cs typeface="Arial" panose="020B0604020202020204" pitchFamily="34" charset="0"/>
              </a:rPr>
              <a:t>protection</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recommended</a:t>
            </a:r>
            <a:endParaRPr lang="de-DE" sz="3600" dirty="0">
              <a:latin typeface="Arial" panose="020B0604020202020204" pitchFamily="34" charset="0"/>
              <a:cs typeface="Arial" panose="020B0604020202020204" pitchFamily="34" charset="0"/>
            </a:endParaRPr>
          </a:p>
          <a:p>
            <a:r>
              <a:rPr lang="de-DE" sz="3600" dirty="0">
                <a:latin typeface="Arial" panose="020B0604020202020204" pitchFamily="34" charset="0"/>
                <a:cs typeface="Arial" panose="020B0604020202020204" pitchFamily="34" charset="0"/>
              </a:rPr>
              <a:t>External </a:t>
            </a:r>
            <a:r>
              <a:rPr lang="de-DE" sz="3600" dirty="0" err="1">
                <a:latin typeface="Arial" panose="020B0604020202020204" pitchFamily="34" charset="0"/>
                <a:cs typeface="Arial" panose="020B0604020202020204" pitchFamily="34" charset="0"/>
              </a:rPr>
              <a:t>microphone</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recommended</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built</a:t>
            </a:r>
            <a:r>
              <a:rPr lang="de-DE" sz="3600" dirty="0">
                <a:latin typeface="Arial" panose="020B0604020202020204" pitchFamily="34" charset="0"/>
                <a:cs typeface="Arial" panose="020B0604020202020204" pitchFamily="34" charset="0"/>
              </a:rPr>
              <a:t>-in </a:t>
            </a:r>
            <a:r>
              <a:rPr lang="de-DE" sz="3600" dirty="0" err="1">
                <a:latin typeface="Arial" panose="020B0604020202020204" pitchFamily="34" charset="0"/>
                <a:cs typeface="Arial" panose="020B0604020202020204" pitchFamily="34" charset="0"/>
              </a:rPr>
              <a:t>mics</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only</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for</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close</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distance</a:t>
            </a:r>
            <a:endParaRPr lang="de-DE" sz="3600" dirty="0">
              <a:latin typeface="Arial" panose="020B0604020202020204" pitchFamily="34" charset="0"/>
              <a:cs typeface="Arial" panose="020B0604020202020204" pitchFamily="34" charset="0"/>
            </a:endParaRPr>
          </a:p>
          <a:p>
            <a:r>
              <a:rPr lang="de-DE" sz="3600" dirty="0">
                <a:latin typeface="Arial" panose="020B0604020202020204" pitchFamily="34" charset="0"/>
                <a:cs typeface="Arial" panose="020B0604020202020204" pitchFamily="34" charset="0"/>
              </a:rPr>
              <a:t>Frame </a:t>
            </a:r>
            <a:r>
              <a:rPr lang="de-DE" sz="3600" dirty="0" err="1">
                <a:latin typeface="Arial" panose="020B0604020202020204" pitchFamily="34" charset="0"/>
                <a:cs typeface="Arial" panose="020B0604020202020204" pitchFamily="34" charset="0"/>
              </a:rPr>
              <a:t>rates</a:t>
            </a:r>
            <a:endParaRPr lang="de-DE" sz="3600" dirty="0">
              <a:latin typeface="Arial" panose="020B0604020202020204" pitchFamily="34" charset="0"/>
              <a:cs typeface="Arial" panose="020B0604020202020204" pitchFamily="34" charset="0"/>
            </a:endParaRPr>
          </a:p>
          <a:p>
            <a:r>
              <a:rPr lang="de-DE" sz="3600" dirty="0">
                <a:latin typeface="Arial" panose="020B0604020202020204" pitchFamily="34" charset="0"/>
                <a:cs typeface="Arial" panose="020B0604020202020204" pitchFamily="34" charset="0"/>
              </a:rPr>
              <a:t>Storage</a:t>
            </a:r>
          </a:p>
          <a:p>
            <a:r>
              <a:rPr lang="de-DE" sz="3600" dirty="0">
                <a:latin typeface="Arial" panose="020B0604020202020204" pitchFamily="34" charset="0"/>
                <a:cs typeface="Arial" panose="020B0604020202020204" pitchFamily="34" charset="0"/>
              </a:rPr>
              <a:t>Power</a:t>
            </a:r>
          </a:p>
          <a:p>
            <a:r>
              <a:rPr lang="de-DE" sz="3600" dirty="0" err="1">
                <a:latin typeface="Arial" panose="020B0604020202020204" pitchFamily="34" charset="0"/>
                <a:cs typeface="Arial" panose="020B0604020202020204" pitchFamily="34" charset="0"/>
              </a:rPr>
              <a:t>Zooming</a:t>
            </a:r>
            <a:endParaRPr lang="de-DE" sz="3600" dirty="0">
              <a:latin typeface="Arial" panose="020B0604020202020204" pitchFamily="34" charset="0"/>
              <a:cs typeface="Arial" panose="020B0604020202020204" pitchFamily="34" charset="0"/>
            </a:endParaRPr>
          </a:p>
          <a:p>
            <a:pPr marL="0" indent="0">
              <a:buNone/>
            </a:pP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BD71BC89-215F-413B-9C7E-80F38A98ED55}"/>
              </a:ext>
            </a:extLst>
          </p:cNvPr>
          <p:cNvSpPr>
            <a:spLocks noGrp="1"/>
          </p:cNvSpPr>
          <p:nvPr>
            <p:ph type="ftr" sz="quarter" idx="14"/>
          </p:nvPr>
        </p:nvSpPr>
        <p:spPr/>
        <p:txBody>
          <a:bodyPr/>
          <a:lstStyle/>
          <a:p>
            <a:r>
              <a:rPr lang="en-US"/>
              <a:t>Reporting a visual constructive story| DW Akademie | MDEV</a:t>
            </a:r>
            <a:endParaRPr lang="de-DE"/>
          </a:p>
        </p:txBody>
      </p:sp>
      <p:sp>
        <p:nvSpPr>
          <p:cNvPr id="5" name="Datumsplatzhalter 4">
            <a:extLst>
              <a:ext uri="{FF2B5EF4-FFF2-40B4-BE49-F238E27FC236}">
                <a16:creationId xmlns:a16="http://schemas.microsoft.com/office/drawing/2014/main" id="{A4461FCA-8495-4D26-80EB-FBB4401E1936}"/>
              </a:ext>
            </a:extLst>
          </p:cNvPr>
          <p:cNvSpPr>
            <a:spLocks noGrp="1"/>
          </p:cNvSpPr>
          <p:nvPr>
            <p:ph type="dt" sz="half" idx="15"/>
          </p:nvPr>
        </p:nvSpPr>
        <p:spPr/>
        <p:txBody>
          <a:bodyPr/>
          <a:lstStyle/>
          <a:p>
            <a:fld id="{485C8438-5057-4BF9-9AEF-BD34C3CB1B4F}"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2543697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734556F8-E194-4F5F-BA8C-AEE9CF5B1FE9}"/>
              </a:ext>
            </a:extLst>
          </p:cNvPr>
          <p:cNvSpPr>
            <a:spLocks noGrp="1"/>
          </p:cNvSpPr>
          <p:nvPr>
            <p:ph type="ftr" sz="quarter" idx="15"/>
          </p:nvPr>
        </p:nvSpPr>
        <p:spPr/>
        <p:txBody>
          <a:bodyPr/>
          <a:lstStyle/>
          <a:p>
            <a:r>
              <a:rPr lang="en-US"/>
              <a:t>Reporting a visual constructive story| DW Akademie | MDEV</a:t>
            </a:r>
            <a:endParaRPr lang="de-DE"/>
          </a:p>
        </p:txBody>
      </p:sp>
      <p:sp>
        <p:nvSpPr>
          <p:cNvPr id="7" name="Datumsplatzhalter 6">
            <a:extLst>
              <a:ext uri="{FF2B5EF4-FFF2-40B4-BE49-F238E27FC236}">
                <a16:creationId xmlns:a16="http://schemas.microsoft.com/office/drawing/2014/main" id="{5F27A4A8-041D-4505-91DE-0708B7C71AC6}"/>
              </a:ext>
            </a:extLst>
          </p:cNvPr>
          <p:cNvSpPr>
            <a:spLocks noGrp="1"/>
          </p:cNvSpPr>
          <p:nvPr>
            <p:ph type="dt" sz="half" idx="16"/>
          </p:nvPr>
        </p:nvSpPr>
        <p:spPr/>
        <p:txBody>
          <a:bodyPr/>
          <a:lstStyle/>
          <a:p>
            <a:fld id="{52BF1F2A-362D-4378-83A1-C3AF284C86EF}"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pic>
        <p:nvPicPr>
          <p:cNvPr id="7170" name="Picture 2">
            <a:extLst>
              <a:ext uri="{FF2B5EF4-FFF2-40B4-BE49-F238E27FC236}">
                <a16:creationId xmlns:a16="http://schemas.microsoft.com/office/drawing/2014/main" id="{86E5F1C8-D5C5-51C3-E678-FD9D3B632670}"/>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24" r="2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normAutofit fontScale="90000"/>
          </a:bodyPr>
          <a:lstStyle/>
          <a:p>
            <a:r>
              <a:rPr lang="de-DE" err="1">
                <a:solidFill>
                  <a:schemeClr val="bg1"/>
                </a:solidFill>
              </a:rPr>
              <a:t>Editing</a:t>
            </a:r>
            <a:r>
              <a:rPr lang="de-DE">
                <a:solidFill>
                  <a:schemeClr val="bg1"/>
                </a:solidFill>
              </a:rPr>
              <a:t> </a:t>
            </a:r>
            <a:r>
              <a:rPr lang="de-DE" err="1">
                <a:solidFill>
                  <a:schemeClr val="bg1"/>
                </a:solidFill>
              </a:rPr>
              <a:t>constructively</a:t>
            </a:r>
            <a:br>
              <a:rPr lang="de-DE"/>
            </a:br>
            <a:endParaRPr lang="de-DE"/>
          </a:p>
        </p:txBody>
      </p:sp>
    </p:spTree>
    <p:extLst>
      <p:ext uri="{BB962C8B-B14F-4D97-AF65-F5344CB8AC3E}">
        <p14:creationId xmlns:p14="http://schemas.microsoft.com/office/powerpoint/2010/main" val="801952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0EF7F-EA4E-4753-BD3E-85069C4E1538}"/>
              </a:ext>
            </a:extLst>
          </p:cNvPr>
          <p:cNvSpPr>
            <a:spLocks noGrp="1"/>
          </p:cNvSpPr>
          <p:nvPr>
            <p:ph type="title"/>
          </p:nvPr>
        </p:nvSpPr>
        <p:spPr/>
        <p:txBody>
          <a:bodyPr/>
          <a:lstStyle/>
          <a:p>
            <a:r>
              <a:rPr lang="de-DE" err="1"/>
              <a:t>Editing</a:t>
            </a:r>
            <a:r>
              <a:rPr lang="de-DE"/>
              <a:t> </a:t>
            </a:r>
            <a:r>
              <a:rPr lang="de-DE" err="1"/>
              <a:t>team</a:t>
            </a:r>
            <a:r>
              <a:rPr lang="de-DE"/>
              <a:t> and </a:t>
            </a:r>
            <a:r>
              <a:rPr lang="de-DE" err="1"/>
              <a:t>conditions</a:t>
            </a:r>
            <a:endParaRPr lang="de-DE"/>
          </a:p>
        </p:txBody>
      </p:sp>
      <p:sp>
        <p:nvSpPr>
          <p:cNvPr id="3" name="Textplatzhalter 2">
            <a:extLst>
              <a:ext uri="{FF2B5EF4-FFF2-40B4-BE49-F238E27FC236}">
                <a16:creationId xmlns:a16="http://schemas.microsoft.com/office/drawing/2014/main" id="{AC3D008F-5E9A-428C-9539-3871B792B884}"/>
              </a:ext>
            </a:extLst>
          </p:cNvPr>
          <p:cNvSpPr>
            <a:spLocks noGrp="1"/>
          </p:cNvSpPr>
          <p:nvPr>
            <p:ph type="body" sz="quarter" idx="12"/>
          </p:nvPr>
        </p:nvSpPr>
        <p:spPr/>
        <p:txBody>
          <a:bodyPr>
            <a:normAutofit/>
          </a:bodyPr>
          <a:lstStyle/>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The film </a:t>
            </a:r>
            <a:r>
              <a:rPr lang="de-DE" dirty="0" err="1">
                <a:latin typeface="Arial" panose="020B0604020202020204" pitchFamily="34" charset="0"/>
                <a:cs typeface="Arial" panose="020B0604020202020204" pitchFamily="34" charset="0"/>
              </a:rPr>
              <a:t>author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should</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take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part</a:t>
            </a:r>
            <a:r>
              <a:rPr lang="de-DE" dirty="0">
                <a:latin typeface="Arial" panose="020B0604020202020204" pitchFamily="34" charset="0"/>
                <a:cs typeface="Arial" panose="020B0604020202020204" pitchFamily="34" charset="0"/>
              </a:rPr>
              <a:t> in </a:t>
            </a:r>
            <a:r>
              <a:rPr lang="de-DE" dirty="0" err="1">
                <a:latin typeface="Arial" panose="020B0604020202020204" pitchFamily="34" charset="0"/>
                <a:cs typeface="Arial" panose="020B0604020202020204" pitchFamily="34" charset="0"/>
              </a:rPr>
              <a:t>the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editing</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process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Unfortunately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this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often</a:t>
            </a:r>
            <a:r>
              <a:rPr lang="de-DE" dirty="0">
                <a:latin typeface="Arial" panose="020B0604020202020204" pitchFamily="34" charset="0"/>
                <a:cs typeface="Arial" panose="020B0604020202020204" pitchFamily="34" charset="0"/>
              </a:rPr>
              <a:t> not </a:t>
            </a:r>
            <a:r>
              <a:rPr lang="de-DE" dirty="0" err="1">
                <a:latin typeface="Arial" panose="020B0604020202020204" pitchFamily="34" charset="0"/>
                <a:cs typeface="Arial" panose="020B0604020202020204" pitchFamily="34" charset="0"/>
              </a:rPr>
              <a:t>the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case</a:t>
            </a:r>
            <a:r>
              <a:rPr lang="de-DE" dirty="0">
                <a:latin typeface="Arial" panose="020B0604020202020204" pitchFamily="34" charset="0"/>
                <a:cs typeface="Arial" panose="020B0604020202020204" pitchFamily="34" charset="0"/>
              </a:rPr>
              <a:t>. </a:t>
            </a:r>
          </a:p>
          <a:p>
            <a:pPr marL="0" indent="0">
              <a:buNone/>
            </a:pP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BD71BC89-215F-413B-9C7E-80F38A98ED55}"/>
              </a:ext>
            </a:extLst>
          </p:cNvPr>
          <p:cNvSpPr>
            <a:spLocks noGrp="1"/>
          </p:cNvSpPr>
          <p:nvPr>
            <p:ph type="ftr" sz="quarter" idx="14"/>
          </p:nvPr>
        </p:nvSpPr>
        <p:spPr/>
        <p:txBody>
          <a:bodyPr/>
          <a:lstStyle/>
          <a:p>
            <a:r>
              <a:rPr lang="en-US"/>
              <a:t>Reporting a visual constructive story| DW Akademie | MDEV</a:t>
            </a:r>
            <a:endParaRPr lang="de-DE"/>
          </a:p>
        </p:txBody>
      </p:sp>
      <p:sp>
        <p:nvSpPr>
          <p:cNvPr id="5" name="Datumsplatzhalter 4">
            <a:extLst>
              <a:ext uri="{FF2B5EF4-FFF2-40B4-BE49-F238E27FC236}">
                <a16:creationId xmlns:a16="http://schemas.microsoft.com/office/drawing/2014/main" id="{A4461FCA-8495-4D26-80EB-FBB4401E1936}"/>
              </a:ext>
            </a:extLst>
          </p:cNvPr>
          <p:cNvSpPr>
            <a:spLocks noGrp="1"/>
          </p:cNvSpPr>
          <p:nvPr>
            <p:ph type="dt" sz="half" idx="15"/>
          </p:nvPr>
        </p:nvSpPr>
        <p:spPr/>
        <p:txBody>
          <a:bodyPr/>
          <a:lstStyle/>
          <a:p>
            <a:fld id="{47B9E790-05B5-4762-A6AC-AAB62E36158D}"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594272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err="1"/>
              <a:t>Dramaturgical</a:t>
            </a:r>
            <a:r>
              <a:rPr lang="de-DE"/>
              <a:t> </a:t>
            </a:r>
            <a:r>
              <a:rPr lang="de-DE" err="1"/>
              <a:t>decisions</a:t>
            </a:r>
            <a:endParaRPr lang="de-DE"/>
          </a:p>
        </p:txBody>
      </p:sp>
      <p:sp>
        <p:nvSpPr>
          <p:cNvPr id="4" name="Textplatzhalter 3"/>
          <p:cNvSpPr>
            <a:spLocks noGrp="1"/>
          </p:cNvSpPr>
          <p:nvPr>
            <p:ph type="body" sz="quarter" idx="12"/>
          </p:nvPr>
        </p:nvSpPr>
        <p:spPr/>
        <p:txBody>
          <a:bodyPr vert="horz" lIns="91440" tIns="45720" rIns="91440" bIns="45720" rtlCol="0" anchor="t">
            <a:noAutofit/>
          </a:bodyPr>
          <a:lstStyle/>
          <a:p>
            <a:pPr>
              <a:lnSpc>
                <a:spcPct val="100000"/>
              </a:lnSpc>
            </a:pPr>
            <a:r>
              <a:rPr lang="de-DE" sz="4000" b="1" dirty="0">
                <a:latin typeface="Arial"/>
                <a:ea typeface="DW Noto Sans"/>
                <a:cs typeface="Arial"/>
              </a:rPr>
              <a:t>Strong </a:t>
            </a:r>
            <a:r>
              <a:rPr lang="de-DE" sz="4000" b="1" dirty="0" err="1">
                <a:latin typeface="Arial"/>
                <a:ea typeface="DW Noto Sans"/>
                <a:cs typeface="Arial"/>
              </a:rPr>
              <a:t>beginning</a:t>
            </a:r>
            <a:endParaRPr lang="de-DE" sz="4000" b="1" dirty="0">
              <a:latin typeface="Arial"/>
              <a:ea typeface="DW Noto Sans"/>
              <a:cs typeface="Arial"/>
            </a:endParaRPr>
          </a:p>
          <a:p>
            <a:pPr marL="0" indent="0">
              <a:lnSpc>
                <a:spcPct val="100000"/>
              </a:lnSpc>
              <a:buNone/>
            </a:pPr>
            <a:r>
              <a:rPr lang="de-DE" sz="4000" dirty="0">
                <a:latin typeface="Arial"/>
                <a:ea typeface="DW Noto Sans"/>
                <a:cs typeface="Arial"/>
              </a:rPr>
              <a:t>	</a:t>
            </a:r>
            <a:r>
              <a:rPr lang="de-DE" sz="4000" dirty="0" err="1">
                <a:latin typeface="Arial"/>
                <a:ea typeface="DW Noto Sans"/>
                <a:cs typeface="Arial"/>
              </a:rPr>
              <a:t>first</a:t>
            </a:r>
            <a:r>
              <a:rPr lang="de-DE" sz="4000" dirty="0">
                <a:latin typeface="Arial"/>
                <a:ea typeface="DW Noto Sans"/>
                <a:cs typeface="Arial"/>
              </a:rPr>
              <a:t> </a:t>
            </a:r>
            <a:r>
              <a:rPr lang="de-DE" sz="4000" dirty="0" err="1">
                <a:latin typeface="Arial"/>
                <a:ea typeface="DW Noto Sans"/>
                <a:cs typeface="Arial"/>
              </a:rPr>
              <a:t>impressions</a:t>
            </a:r>
            <a:r>
              <a:rPr lang="de-DE" sz="4000" dirty="0">
                <a:latin typeface="Arial"/>
                <a:ea typeface="DW Noto Sans"/>
                <a:cs typeface="Arial"/>
              </a:rPr>
              <a:t> </a:t>
            </a:r>
            <a:r>
              <a:rPr lang="de-DE" sz="4000" dirty="0" err="1">
                <a:latin typeface="Arial"/>
                <a:ea typeface="DW Noto Sans"/>
                <a:cs typeface="Arial"/>
              </a:rPr>
              <a:t>count</a:t>
            </a:r>
            <a:endParaRPr lang="de-DE" sz="4000" dirty="0">
              <a:latin typeface="Arial"/>
              <a:ea typeface="DW Noto Sans"/>
              <a:cs typeface="Arial"/>
            </a:endParaRPr>
          </a:p>
          <a:p>
            <a:pPr marL="0" indent="0">
              <a:lnSpc>
                <a:spcPct val="100000"/>
              </a:lnSpc>
              <a:buNone/>
            </a:pPr>
            <a:endParaRPr lang="de-DE" sz="4000" dirty="0">
              <a:latin typeface="Arial" panose="020B0604020202020204" pitchFamily="34" charset="0"/>
              <a:cs typeface="Arial" panose="020B0604020202020204" pitchFamily="34" charset="0"/>
            </a:endParaRPr>
          </a:p>
          <a:p>
            <a:pPr>
              <a:lnSpc>
                <a:spcPct val="100000"/>
              </a:lnSpc>
            </a:pPr>
            <a:r>
              <a:rPr lang="de-DE" sz="4000" b="1" dirty="0">
                <a:latin typeface="Arial"/>
                <a:ea typeface="DW Noto Sans"/>
                <a:cs typeface="Arial"/>
              </a:rPr>
              <a:t>“Peak-end-</a:t>
            </a:r>
            <a:r>
              <a:rPr lang="de-DE" sz="4000" b="1" dirty="0" err="1">
                <a:latin typeface="Arial"/>
                <a:ea typeface="DW Noto Sans"/>
                <a:cs typeface="Arial"/>
              </a:rPr>
              <a:t>rule</a:t>
            </a:r>
            <a:r>
              <a:rPr lang="de-DE" sz="4000" b="1" dirty="0">
                <a:latin typeface="Arial"/>
                <a:ea typeface="DW Noto Sans"/>
                <a:cs typeface="Arial"/>
              </a:rPr>
              <a:t>“</a:t>
            </a:r>
          </a:p>
          <a:p>
            <a:pPr marL="0" indent="0">
              <a:lnSpc>
                <a:spcPct val="100000"/>
              </a:lnSpc>
              <a:buNone/>
            </a:pPr>
            <a:r>
              <a:rPr lang="de-DE" sz="4000" dirty="0">
                <a:latin typeface="Arial"/>
                <a:ea typeface="DW Noto Sans"/>
                <a:cs typeface="Arial"/>
              </a:rPr>
              <a:t>	Strong </a:t>
            </a:r>
            <a:r>
              <a:rPr lang="de-DE" sz="4000" dirty="0" err="1">
                <a:latin typeface="Arial"/>
                <a:ea typeface="DW Noto Sans"/>
                <a:cs typeface="Arial"/>
              </a:rPr>
              <a:t>climax</a:t>
            </a:r>
            <a:r>
              <a:rPr lang="de-DE" sz="4000" dirty="0">
                <a:latin typeface="Arial"/>
                <a:ea typeface="DW Noto Sans"/>
                <a:cs typeface="Arial"/>
              </a:rPr>
              <a:t> and end</a:t>
            </a:r>
          </a:p>
          <a:p>
            <a:pPr marL="0" indent="0">
              <a:lnSpc>
                <a:spcPct val="100000"/>
              </a:lnSpc>
              <a:buNone/>
            </a:pPr>
            <a:endParaRPr lang="de-DE" sz="4000" dirty="0">
              <a:latin typeface="Arial" panose="020B0604020202020204" pitchFamily="34" charset="0"/>
              <a:cs typeface="Arial" panose="020B0604020202020204" pitchFamily="34" charset="0"/>
            </a:endParaRPr>
          </a:p>
          <a:p>
            <a:pPr>
              <a:lnSpc>
                <a:spcPct val="100000"/>
              </a:lnSpc>
            </a:pPr>
            <a:r>
              <a:rPr lang="de-DE" sz="4000" b="1" dirty="0">
                <a:latin typeface="Arial"/>
                <a:ea typeface="DW Noto Sans"/>
                <a:cs typeface="Arial"/>
              </a:rPr>
              <a:t>Be </a:t>
            </a:r>
            <a:r>
              <a:rPr lang="de-DE" sz="4000" b="1" dirty="0" err="1">
                <a:latin typeface="Arial"/>
                <a:ea typeface="DW Noto Sans"/>
                <a:cs typeface="Arial"/>
              </a:rPr>
              <a:t>aware</a:t>
            </a:r>
            <a:r>
              <a:rPr lang="de-DE" sz="4000" b="1" dirty="0">
                <a:latin typeface="Arial"/>
                <a:ea typeface="DW Noto Sans"/>
                <a:cs typeface="Arial"/>
              </a:rPr>
              <a:t> </a:t>
            </a:r>
            <a:r>
              <a:rPr lang="de-DE" sz="4000" b="1" dirty="0" err="1">
                <a:latin typeface="Arial"/>
                <a:ea typeface="DW Noto Sans"/>
                <a:cs typeface="Arial"/>
              </a:rPr>
              <a:t>of</a:t>
            </a:r>
            <a:r>
              <a:rPr lang="de-DE" sz="4000" b="1" dirty="0">
                <a:latin typeface="Arial"/>
                <a:ea typeface="DW Noto Sans"/>
                <a:cs typeface="Arial"/>
              </a:rPr>
              <a:t> </a:t>
            </a:r>
            <a:r>
              <a:rPr lang="de-DE" sz="4000" b="1" dirty="0" err="1">
                <a:latin typeface="Arial"/>
                <a:ea typeface="DW Noto Sans"/>
                <a:cs typeface="Arial"/>
              </a:rPr>
              <a:t>the</a:t>
            </a:r>
            <a:r>
              <a:rPr lang="de-DE" sz="4000" b="1" dirty="0">
                <a:latin typeface="Arial"/>
                <a:ea typeface="DW Noto Sans"/>
                <a:cs typeface="Arial"/>
              </a:rPr>
              <a:t> </a:t>
            </a:r>
            <a:r>
              <a:rPr lang="de-DE" sz="4000" b="1" dirty="0" err="1">
                <a:latin typeface="Arial"/>
                <a:ea typeface="DW Noto Sans"/>
                <a:cs typeface="Arial"/>
              </a:rPr>
              <a:t>interaction</a:t>
            </a:r>
            <a:r>
              <a:rPr lang="de-DE" sz="4000" b="1" dirty="0">
                <a:latin typeface="Arial"/>
                <a:ea typeface="DW Noto Sans"/>
                <a:cs typeface="Arial"/>
              </a:rPr>
              <a:t> </a:t>
            </a:r>
            <a:r>
              <a:rPr lang="de-DE" sz="4000" b="1" dirty="0" err="1">
                <a:latin typeface="Arial"/>
                <a:ea typeface="DW Noto Sans"/>
                <a:cs typeface="Arial"/>
              </a:rPr>
              <a:t>of</a:t>
            </a:r>
            <a:r>
              <a:rPr lang="de-DE" sz="4000" b="1" dirty="0">
                <a:latin typeface="Arial"/>
                <a:ea typeface="DW Noto Sans"/>
                <a:cs typeface="Arial"/>
              </a:rPr>
              <a:t> </a:t>
            </a:r>
            <a:r>
              <a:rPr lang="de-DE" sz="4000" b="1" dirty="0" err="1">
                <a:latin typeface="Arial"/>
                <a:ea typeface="DW Noto Sans"/>
                <a:cs typeface="Arial"/>
              </a:rPr>
              <a:t>shots</a:t>
            </a:r>
            <a:r>
              <a:rPr lang="de-DE" sz="4000" b="1" dirty="0">
                <a:latin typeface="Arial"/>
                <a:ea typeface="DW Noto Sans"/>
                <a:cs typeface="Arial"/>
              </a:rPr>
              <a:t> in </a:t>
            </a:r>
            <a:r>
              <a:rPr lang="de-DE" sz="4000" b="1" dirty="0" err="1">
                <a:latin typeface="Arial"/>
                <a:ea typeface="DW Noto Sans"/>
                <a:cs typeface="Arial"/>
              </a:rPr>
              <a:t>the</a:t>
            </a:r>
            <a:r>
              <a:rPr lang="de-DE" sz="4000" b="1" dirty="0">
                <a:latin typeface="Arial"/>
                <a:ea typeface="DW Noto Sans"/>
                <a:cs typeface="Arial"/>
              </a:rPr>
              <a:t> </a:t>
            </a:r>
            <a:r>
              <a:rPr lang="de-DE" sz="4000" b="1" dirty="0" err="1">
                <a:latin typeface="Arial"/>
                <a:ea typeface="DW Noto Sans"/>
                <a:cs typeface="Arial"/>
              </a:rPr>
              <a:t>viewer's</a:t>
            </a:r>
            <a:r>
              <a:rPr lang="de-DE" sz="4000" b="1" dirty="0">
                <a:latin typeface="Arial"/>
                <a:ea typeface="DW Noto Sans"/>
                <a:cs typeface="Arial"/>
              </a:rPr>
              <a:t> </a:t>
            </a:r>
            <a:r>
              <a:rPr lang="de-DE" sz="4000" b="1" dirty="0" err="1">
                <a:latin typeface="Arial"/>
                <a:ea typeface="DW Noto Sans"/>
                <a:cs typeface="Arial"/>
              </a:rPr>
              <a:t>perception</a:t>
            </a:r>
            <a:r>
              <a:rPr lang="de-DE" sz="4000" b="1" dirty="0">
                <a:latin typeface="Arial"/>
                <a:ea typeface="DW Noto Sans"/>
                <a:cs typeface="Arial"/>
              </a:rPr>
              <a:t> </a:t>
            </a:r>
            <a:endParaRPr lang="de-DE" sz="4000" b="1" dirty="0">
              <a:latin typeface="Arial" panose="020B0604020202020204" pitchFamily="34" charset="0"/>
              <a:cs typeface="Arial" panose="020B0604020202020204" pitchFamily="34" charset="0"/>
            </a:endParaRPr>
          </a:p>
          <a:p>
            <a:pPr marL="0" indent="0">
              <a:lnSpc>
                <a:spcPct val="100000"/>
              </a:lnSpc>
              <a:buNone/>
            </a:pPr>
            <a:r>
              <a:rPr lang="de-DE" sz="4000" dirty="0">
                <a:latin typeface="Arial"/>
                <a:ea typeface="DW Noto Sans"/>
                <a:cs typeface="Arial"/>
              </a:rPr>
              <a:t>	“</a:t>
            </a:r>
            <a:r>
              <a:rPr lang="de-DE" sz="4000" dirty="0" err="1">
                <a:latin typeface="Arial"/>
                <a:ea typeface="DW Noto Sans"/>
                <a:cs typeface="Arial"/>
              </a:rPr>
              <a:t>Kuleshov</a:t>
            </a:r>
            <a:r>
              <a:rPr lang="de-DE" sz="4000" dirty="0">
                <a:latin typeface="Arial"/>
                <a:ea typeface="DW Noto Sans"/>
                <a:cs typeface="Arial"/>
              </a:rPr>
              <a:t> </a:t>
            </a:r>
            <a:r>
              <a:rPr lang="de-DE" sz="4000" dirty="0" err="1">
                <a:latin typeface="Arial"/>
                <a:ea typeface="DW Noto Sans"/>
                <a:cs typeface="Arial"/>
              </a:rPr>
              <a:t>effect</a:t>
            </a:r>
            <a:r>
              <a:rPr lang="de-DE" sz="4000" dirty="0">
                <a:latin typeface="Arial"/>
                <a:ea typeface="DW Noto Sans"/>
                <a:cs typeface="Arial"/>
              </a:rPr>
              <a:t>“</a:t>
            </a:r>
          </a:p>
        </p:txBody>
      </p:sp>
      <p:sp>
        <p:nvSpPr>
          <p:cNvPr id="7" name="Fußzeilenplatzhalter 6">
            <a:extLst>
              <a:ext uri="{FF2B5EF4-FFF2-40B4-BE49-F238E27FC236}">
                <a16:creationId xmlns:a16="http://schemas.microsoft.com/office/drawing/2014/main" id="{6CB96AFC-C067-455D-A1BE-58148C4EFCAB}"/>
              </a:ext>
            </a:extLst>
          </p:cNvPr>
          <p:cNvSpPr>
            <a:spLocks noGrp="1"/>
          </p:cNvSpPr>
          <p:nvPr>
            <p:ph type="ftr" sz="quarter" idx="15"/>
          </p:nvPr>
        </p:nvSpPr>
        <p:spPr/>
        <p:txBody>
          <a:bodyPr/>
          <a:lstStyle/>
          <a:p>
            <a:r>
              <a:rPr lang="en-US"/>
              <a:t>Reporting a visual constructive story| DW Akademie | MDEV</a:t>
            </a:r>
            <a:endParaRPr lang="de-DE"/>
          </a:p>
        </p:txBody>
      </p:sp>
      <p:sp>
        <p:nvSpPr>
          <p:cNvPr id="8" name="Datumsplatzhalter 7">
            <a:extLst>
              <a:ext uri="{FF2B5EF4-FFF2-40B4-BE49-F238E27FC236}">
                <a16:creationId xmlns:a16="http://schemas.microsoft.com/office/drawing/2014/main" id="{BD49A1E8-9701-4504-85BF-A69BD683BC59}"/>
              </a:ext>
            </a:extLst>
          </p:cNvPr>
          <p:cNvSpPr>
            <a:spLocks noGrp="1"/>
          </p:cNvSpPr>
          <p:nvPr>
            <p:ph type="dt" sz="half" idx="16"/>
          </p:nvPr>
        </p:nvSpPr>
        <p:spPr/>
        <p:txBody>
          <a:bodyPr/>
          <a:lstStyle/>
          <a:p>
            <a:fld id="{F8FD70AC-58DF-4802-80DE-BF9A13661FF4}"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4008079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734556F8-E194-4F5F-BA8C-AEE9CF5B1FE9}"/>
              </a:ext>
            </a:extLst>
          </p:cNvPr>
          <p:cNvSpPr>
            <a:spLocks noGrp="1"/>
          </p:cNvSpPr>
          <p:nvPr>
            <p:ph type="ftr" sz="quarter" idx="15"/>
          </p:nvPr>
        </p:nvSpPr>
        <p:spPr/>
        <p:txBody>
          <a:bodyPr/>
          <a:lstStyle/>
          <a:p>
            <a:r>
              <a:rPr lang="en-US"/>
              <a:t>Reporting a visual constructive story| DW Akademie | MDEV</a:t>
            </a:r>
            <a:endParaRPr lang="de-DE"/>
          </a:p>
        </p:txBody>
      </p:sp>
      <p:sp>
        <p:nvSpPr>
          <p:cNvPr id="7" name="Datumsplatzhalter 6">
            <a:extLst>
              <a:ext uri="{FF2B5EF4-FFF2-40B4-BE49-F238E27FC236}">
                <a16:creationId xmlns:a16="http://schemas.microsoft.com/office/drawing/2014/main" id="{5F27A4A8-041D-4505-91DE-0708B7C71AC6}"/>
              </a:ext>
            </a:extLst>
          </p:cNvPr>
          <p:cNvSpPr>
            <a:spLocks noGrp="1"/>
          </p:cNvSpPr>
          <p:nvPr>
            <p:ph type="dt" sz="half" idx="16"/>
          </p:nvPr>
        </p:nvSpPr>
        <p:spPr/>
        <p:txBody>
          <a:bodyPr/>
          <a:lstStyle/>
          <a:p>
            <a:fld id="{50F3DA09-119D-428E-8966-8712C244AB9A}"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pic>
        <p:nvPicPr>
          <p:cNvPr id="8194" name="Picture 2">
            <a:extLst>
              <a:ext uri="{FF2B5EF4-FFF2-40B4-BE49-F238E27FC236}">
                <a16:creationId xmlns:a16="http://schemas.microsoft.com/office/drawing/2014/main" id="{FFDE262E-A1B1-99FD-E204-CBAAA857B297}"/>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24" r="2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normAutofit fontScale="90000"/>
          </a:bodyPr>
          <a:lstStyle/>
          <a:p>
            <a:r>
              <a:rPr lang="de-DE" err="1">
                <a:solidFill>
                  <a:schemeClr val="bg1"/>
                </a:solidFill>
              </a:rPr>
              <a:t>How</a:t>
            </a:r>
            <a:r>
              <a:rPr lang="de-DE">
                <a:solidFill>
                  <a:schemeClr val="bg1"/>
                </a:solidFill>
              </a:rPr>
              <a:t> </a:t>
            </a:r>
            <a:r>
              <a:rPr lang="de-DE" err="1">
                <a:solidFill>
                  <a:schemeClr val="bg1"/>
                </a:solidFill>
              </a:rPr>
              <a:t>to</a:t>
            </a:r>
            <a:r>
              <a:rPr lang="de-DE">
                <a:solidFill>
                  <a:schemeClr val="bg1"/>
                </a:solidFill>
              </a:rPr>
              <a:t> </a:t>
            </a:r>
            <a:r>
              <a:rPr lang="de-DE" err="1">
                <a:solidFill>
                  <a:schemeClr val="bg1"/>
                </a:solidFill>
              </a:rPr>
              <a:t>be</a:t>
            </a:r>
            <a:r>
              <a:rPr lang="de-DE">
                <a:solidFill>
                  <a:schemeClr val="bg1"/>
                </a:solidFill>
              </a:rPr>
              <a:t> </a:t>
            </a:r>
            <a:r>
              <a:rPr lang="de-DE" err="1">
                <a:solidFill>
                  <a:schemeClr val="bg1"/>
                </a:solidFill>
              </a:rPr>
              <a:t>constructive</a:t>
            </a:r>
            <a:r>
              <a:rPr lang="de-DE">
                <a:solidFill>
                  <a:schemeClr val="bg1"/>
                </a:solidFill>
              </a:rPr>
              <a:t> in </a:t>
            </a:r>
            <a:r>
              <a:rPr lang="de-DE" err="1">
                <a:solidFill>
                  <a:schemeClr val="bg1"/>
                </a:solidFill>
              </a:rPr>
              <a:t>narration</a:t>
            </a:r>
            <a:r>
              <a:rPr lang="de-DE">
                <a:solidFill>
                  <a:schemeClr val="bg1"/>
                </a:solidFill>
              </a:rPr>
              <a:t> /</a:t>
            </a:r>
            <a:br>
              <a:rPr lang="de-DE">
                <a:solidFill>
                  <a:schemeClr val="bg1"/>
                </a:solidFill>
              </a:rPr>
            </a:br>
            <a:r>
              <a:rPr lang="de-DE" err="1">
                <a:solidFill>
                  <a:schemeClr val="bg1"/>
                </a:solidFill>
              </a:rPr>
              <a:t>voice</a:t>
            </a:r>
            <a:r>
              <a:rPr lang="de-DE">
                <a:solidFill>
                  <a:schemeClr val="bg1"/>
                </a:solidFill>
              </a:rPr>
              <a:t> </a:t>
            </a:r>
            <a:r>
              <a:rPr lang="de-DE" err="1">
                <a:solidFill>
                  <a:schemeClr val="bg1"/>
                </a:solidFill>
              </a:rPr>
              <a:t>over</a:t>
            </a:r>
            <a:br>
              <a:rPr lang="de-DE"/>
            </a:br>
            <a:endParaRPr lang="de-DE"/>
          </a:p>
        </p:txBody>
      </p:sp>
    </p:spTree>
    <p:extLst>
      <p:ext uri="{BB962C8B-B14F-4D97-AF65-F5344CB8AC3E}">
        <p14:creationId xmlns:p14="http://schemas.microsoft.com/office/powerpoint/2010/main" val="2896384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0EF7F-EA4E-4753-BD3E-85069C4E1538}"/>
              </a:ext>
            </a:extLst>
          </p:cNvPr>
          <p:cNvSpPr>
            <a:spLocks noGrp="1"/>
          </p:cNvSpPr>
          <p:nvPr>
            <p:ph type="title"/>
          </p:nvPr>
        </p:nvSpPr>
        <p:spPr/>
        <p:txBody>
          <a:bodyPr/>
          <a:lstStyle/>
          <a:p>
            <a:r>
              <a:rPr lang="de-DE"/>
              <a:t>Narration</a:t>
            </a:r>
          </a:p>
        </p:txBody>
      </p:sp>
      <p:sp>
        <p:nvSpPr>
          <p:cNvPr id="3" name="Textplatzhalter 2">
            <a:extLst>
              <a:ext uri="{FF2B5EF4-FFF2-40B4-BE49-F238E27FC236}">
                <a16:creationId xmlns:a16="http://schemas.microsoft.com/office/drawing/2014/main" id="{AC3D008F-5E9A-428C-9539-3871B792B884}"/>
              </a:ext>
            </a:extLst>
          </p:cNvPr>
          <p:cNvSpPr>
            <a:spLocks noGrp="1"/>
          </p:cNvSpPr>
          <p:nvPr>
            <p:ph type="body" sz="quarter" idx="12"/>
          </p:nvPr>
        </p:nvSpPr>
        <p:spPr/>
        <p:txBody>
          <a:bodyPr>
            <a:normAutofit/>
          </a:bodyPr>
          <a:lstStyle/>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General </a:t>
            </a:r>
            <a:r>
              <a:rPr lang="de-DE" dirty="0" err="1">
                <a:latin typeface="Arial" panose="020B0604020202020204" pitchFamily="34" charset="0"/>
                <a:cs typeface="Arial" panose="020B0604020202020204" pitchFamily="34" charset="0"/>
              </a:rPr>
              <a:t>attitude</a:t>
            </a:r>
            <a:r>
              <a:rPr lang="de-DE" dirty="0">
                <a:latin typeface="Arial" panose="020B0604020202020204" pitchFamily="34" charset="0"/>
                <a:cs typeface="Arial" panose="020B0604020202020204" pitchFamily="34" charset="0"/>
              </a:rPr>
              <a:t> – high </a:t>
            </a:r>
            <a:r>
              <a:rPr lang="de-DE" dirty="0" err="1">
                <a:latin typeface="Arial" panose="020B0604020202020204" pitchFamily="34" charset="0"/>
                <a:cs typeface="Arial" panose="020B0604020202020204" pitchFamily="34" charset="0"/>
              </a:rPr>
              <a:t>manipulatory</a:t>
            </a:r>
            <a:r>
              <a:rPr lang="de-DE" dirty="0">
                <a:latin typeface="Arial" panose="020B0604020202020204" pitchFamily="34" charset="0"/>
                <a:cs typeface="Arial" panose="020B0604020202020204" pitchFamily="34" charset="0"/>
              </a:rPr>
              <a:t> power</a:t>
            </a:r>
          </a:p>
          <a:p>
            <a:r>
              <a:rPr lang="de-DE" dirty="0">
                <a:latin typeface="Arial" panose="020B0604020202020204" pitchFamily="34" charset="0"/>
                <a:cs typeface="Arial" panose="020B0604020202020204" pitchFamily="34" charset="0"/>
              </a:rPr>
              <a:t>Add </a:t>
            </a:r>
            <a:r>
              <a:rPr lang="de-DE" dirty="0" err="1">
                <a:latin typeface="Arial" panose="020B0604020202020204" pitchFamily="34" charset="0"/>
                <a:cs typeface="Arial" panose="020B0604020202020204" pitchFamily="34" charset="0"/>
              </a:rPr>
              <a:t>context</a:t>
            </a:r>
            <a:r>
              <a:rPr lang="de-DE" dirty="0">
                <a:latin typeface="Arial" panose="020B0604020202020204" pitchFamily="34" charset="0"/>
                <a:cs typeface="Arial" panose="020B0604020202020204" pitchFamily="34" charset="0"/>
              </a:rPr>
              <a:t> and </a:t>
            </a:r>
            <a:r>
              <a:rPr lang="de-DE" dirty="0" err="1">
                <a:latin typeface="Arial" panose="020B0604020202020204" pitchFamily="34" charset="0"/>
                <a:cs typeface="Arial" panose="020B0604020202020204" pitchFamily="34" charset="0"/>
              </a:rPr>
              <a:t>nuance</a:t>
            </a:r>
            <a:endParaRPr lang="de-DE" dirty="0">
              <a:latin typeface="Arial" panose="020B0604020202020204" pitchFamily="34" charset="0"/>
              <a:cs typeface="Arial" panose="020B0604020202020204" pitchFamily="34" charset="0"/>
            </a:endParaRPr>
          </a:p>
          <a:p>
            <a:r>
              <a:rPr lang="de-DE" dirty="0" err="1">
                <a:latin typeface="Arial" panose="020B0604020202020204" pitchFamily="34" charset="0"/>
                <a:cs typeface="Arial" panose="020B0604020202020204" pitchFamily="34" charset="0"/>
              </a:rPr>
              <a:t>Choose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wording</a:t>
            </a:r>
            <a:r>
              <a:rPr lang="de-DE" dirty="0">
                <a:latin typeface="Arial" panose="020B0604020202020204" pitchFamily="34" charset="0"/>
                <a:cs typeface="Arial" panose="020B0604020202020204" pitchFamily="34" charset="0"/>
              </a:rPr>
              <a:t> and </a:t>
            </a:r>
            <a:r>
              <a:rPr lang="de-DE" dirty="0" err="1">
                <a:latin typeface="Arial" panose="020B0604020202020204" pitchFamily="34" charset="0"/>
                <a:cs typeface="Arial" panose="020B0604020202020204" pitchFamily="34" charset="0"/>
              </a:rPr>
              <a:t>language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carefully</a:t>
            </a:r>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Basic tone – </a:t>
            </a:r>
            <a:r>
              <a:rPr lang="de-DE" dirty="0" err="1">
                <a:latin typeface="Arial" panose="020B0604020202020204" pitchFamily="34" charset="0"/>
                <a:cs typeface="Arial" panose="020B0604020202020204" pitchFamily="34" charset="0"/>
              </a:rPr>
              <a:t>calm</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optimistic</a:t>
            </a:r>
            <a:r>
              <a:rPr lang="de-DE" dirty="0">
                <a:latin typeface="Arial" panose="020B0604020202020204" pitchFamily="34" charset="0"/>
                <a:cs typeface="Arial" panose="020B0604020202020204" pitchFamily="34" charset="0"/>
              </a:rPr>
              <a:t> but not </a:t>
            </a:r>
            <a:r>
              <a:rPr lang="de-DE" dirty="0" err="1">
                <a:latin typeface="Arial" panose="020B0604020202020204" pitchFamily="34" charset="0"/>
                <a:cs typeface="Arial" panose="020B0604020202020204" pitchFamily="34" charset="0"/>
              </a:rPr>
              <a:t>cheesy</a:t>
            </a:r>
            <a:endParaRPr lang="de-DE" dirty="0">
              <a:latin typeface="Arial" panose="020B0604020202020204" pitchFamily="34" charset="0"/>
              <a:cs typeface="Arial" panose="020B0604020202020204" pitchFamily="34" charset="0"/>
            </a:endParaRPr>
          </a:p>
          <a:p>
            <a:pPr marL="0" indent="0">
              <a:buNone/>
            </a:pP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BD71BC89-215F-413B-9C7E-80F38A98ED55}"/>
              </a:ext>
            </a:extLst>
          </p:cNvPr>
          <p:cNvSpPr>
            <a:spLocks noGrp="1"/>
          </p:cNvSpPr>
          <p:nvPr>
            <p:ph type="ftr" sz="quarter" idx="14"/>
          </p:nvPr>
        </p:nvSpPr>
        <p:spPr/>
        <p:txBody>
          <a:bodyPr/>
          <a:lstStyle/>
          <a:p>
            <a:r>
              <a:rPr lang="en-US"/>
              <a:t>Reporting a visual constructive story| DW Akademie | MDEV</a:t>
            </a:r>
            <a:endParaRPr lang="de-DE"/>
          </a:p>
        </p:txBody>
      </p:sp>
      <p:sp>
        <p:nvSpPr>
          <p:cNvPr id="5" name="Datumsplatzhalter 4">
            <a:extLst>
              <a:ext uri="{FF2B5EF4-FFF2-40B4-BE49-F238E27FC236}">
                <a16:creationId xmlns:a16="http://schemas.microsoft.com/office/drawing/2014/main" id="{A4461FCA-8495-4D26-80EB-FBB4401E1936}"/>
              </a:ext>
            </a:extLst>
          </p:cNvPr>
          <p:cNvSpPr>
            <a:spLocks noGrp="1"/>
          </p:cNvSpPr>
          <p:nvPr>
            <p:ph type="dt" sz="half" idx="15"/>
          </p:nvPr>
        </p:nvSpPr>
        <p:spPr/>
        <p:txBody>
          <a:bodyPr/>
          <a:lstStyle/>
          <a:p>
            <a:fld id="{AEFEB22C-9DAC-47F2-896F-0873F4CF73FC}"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2016350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5">
            <a:extLst>
              <a:ext uri="{FF2B5EF4-FFF2-40B4-BE49-F238E27FC236}">
                <a16:creationId xmlns:a16="http://schemas.microsoft.com/office/drawing/2014/main" id="{734556F8-E194-4F5F-BA8C-AEE9CF5B1FE9}"/>
              </a:ext>
            </a:extLst>
          </p:cNvPr>
          <p:cNvSpPr>
            <a:spLocks noGrp="1"/>
          </p:cNvSpPr>
          <p:nvPr>
            <p:ph type="ftr" sz="quarter" idx="15"/>
          </p:nvPr>
        </p:nvSpPr>
        <p:spPr/>
        <p:txBody>
          <a:bodyPr/>
          <a:lstStyle/>
          <a:p>
            <a:r>
              <a:rPr lang="en-US"/>
              <a:t>Reporting a visual constructive story| DW Akademie | MDEV</a:t>
            </a:r>
            <a:endParaRPr lang="de-DE"/>
          </a:p>
        </p:txBody>
      </p:sp>
      <p:sp>
        <p:nvSpPr>
          <p:cNvPr id="7" name="Datumsplatzhalter 6">
            <a:extLst>
              <a:ext uri="{FF2B5EF4-FFF2-40B4-BE49-F238E27FC236}">
                <a16:creationId xmlns:a16="http://schemas.microsoft.com/office/drawing/2014/main" id="{5F27A4A8-041D-4505-91DE-0708B7C71AC6}"/>
              </a:ext>
            </a:extLst>
          </p:cNvPr>
          <p:cNvSpPr>
            <a:spLocks noGrp="1"/>
          </p:cNvSpPr>
          <p:nvPr>
            <p:ph type="dt" sz="half" idx="16"/>
          </p:nvPr>
        </p:nvSpPr>
        <p:spPr/>
        <p:txBody>
          <a:bodyPr/>
          <a:lstStyle/>
          <a:p>
            <a:fld id="{E273FB52-789D-459C-BD1D-729CE91C4D5F}"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pic>
        <p:nvPicPr>
          <p:cNvPr id="9218" name="Picture 2">
            <a:extLst>
              <a:ext uri="{FF2B5EF4-FFF2-40B4-BE49-F238E27FC236}">
                <a16:creationId xmlns:a16="http://schemas.microsoft.com/office/drawing/2014/main" id="{8FEDEB4E-9D6F-AAE2-0712-ABB033CBF299}"/>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24" r="2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p:txBody>
          <a:bodyPr>
            <a:normAutofit fontScale="90000"/>
          </a:bodyPr>
          <a:lstStyle/>
          <a:p>
            <a:r>
              <a:rPr lang="de-DE" err="1">
                <a:solidFill>
                  <a:schemeClr val="bg1"/>
                </a:solidFill>
              </a:rPr>
              <a:t>Using</a:t>
            </a:r>
            <a:r>
              <a:rPr lang="de-DE">
                <a:solidFill>
                  <a:schemeClr val="bg1"/>
                </a:solidFill>
              </a:rPr>
              <a:t> </a:t>
            </a:r>
            <a:r>
              <a:rPr lang="de-DE" err="1">
                <a:solidFill>
                  <a:schemeClr val="bg1"/>
                </a:solidFill>
              </a:rPr>
              <a:t>music</a:t>
            </a:r>
            <a:r>
              <a:rPr lang="de-DE">
                <a:solidFill>
                  <a:schemeClr val="bg1"/>
                </a:solidFill>
              </a:rPr>
              <a:t> in </a:t>
            </a:r>
            <a:r>
              <a:rPr lang="de-DE" err="1">
                <a:solidFill>
                  <a:schemeClr val="bg1"/>
                </a:solidFill>
              </a:rPr>
              <a:t>constructive</a:t>
            </a:r>
            <a:r>
              <a:rPr lang="de-DE">
                <a:solidFill>
                  <a:schemeClr val="bg1"/>
                </a:solidFill>
              </a:rPr>
              <a:t> </a:t>
            </a:r>
            <a:r>
              <a:rPr lang="de-DE" err="1">
                <a:solidFill>
                  <a:schemeClr val="bg1"/>
                </a:solidFill>
              </a:rPr>
              <a:t>documentaries</a:t>
            </a:r>
            <a:br>
              <a:rPr lang="de-DE"/>
            </a:br>
            <a:endParaRPr lang="de-DE"/>
          </a:p>
        </p:txBody>
      </p:sp>
    </p:spTree>
    <p:extLst>
      <p:ext uri="{BB962C8B-B14F-4D97-AF65-F5344CB8AC3E}">
        <p14:creationId xmlns:p14="http://schemas.microsoft.com/office/powerpoint/2010/main" val="3141644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0EF7F-EA4E-4753-BD3E-85069C4E1538}"/>
              </a:ext>
            </a:extLst>
          </p:cNvPr>
          <p:cNvSpPr>
            <a:spLocks noGrp="1"/>
          </p:cNvSpPr>
          <p:nvPr>
            <p:ph type="title"/>
          </p:nvPr>
        </p:nvSpPr>
        <p:spPr/>
        <p:txBody>
          <a:bodyPr/>
          <a:lstStyle/>
          <a:p>
            <a:r>
              <a:rPr lang="de-DE"/>
              <a:t>Music / </a:t>
            </a:r>
            <a:r>
              <a:rPr lang="de-DE" err="1"/>
              <a:t>sound</a:t>
            </a:r>
            <a:endParaRPr lang="de-DE"/>
          </a:p>
        </p:txBody>
      </p:sp>
      <p:sp>
        <p:nvSpPr>
          <p:cNvPr id="3" name="Textplatzhalter 2">
            <a:extLst>
              <a:ext uri="{FF2B5EF4-FFF2-40B4-BE49-F238E27FC236}">
                <a16:creationId xmlns:a16="http://schemas.microsoft.com/office/drawing/2014/main" id="{AC3D008F-5E9A-428C-9539-3871B792B884}"/>
              </a:ext>
            </a:extLst>
          </p:cNvPr>
          <p:cNvSpPr>
            <a:spLocks noGrp="1"/>
          </p:cNvSpPr>
          <p:nvPr>
            <p:ph type="body" sz="quarter" idx="12"/>
          </p:nvPr>
        </p:nvSpPr>
        <p:spPr/>
        <p:txBody>
          <a:bodyPr>
            <a:normAutofit/>
          </a:bodyPr>
          <a:lstStyle/>
          <a:p>
            <a:endParaRPr lang="de-DE" dirty="0">
              <a:latin typeface="Arial" panose="020B0604020202020204" pitchFamily="34" charset="0"/>
              <a:cs typeface="Arial" panose="020B0604020202020204" pitchFamily="34" charset="0"/>
            </a:endParaRPr>
          </a:p>
          <a:p>
            <a:r>
              <a:rPr lang="de-DE">
                <a:latin typeface="Arial" panose="020B0604020202020204" pitchFamily="34" charset="0"/>
                <a:cs typeface="Arial" panose="020B0604020202020204" pitchFamily="34" charset="0"/>
              </a:rPr>
              <a:t>Any internal </a:t>
            </a:r>
            <a:r>
              <a:rPr lang="de-DE" dirty="0" err="1">
                <a:latin typeface="Arial" panose="020B0604020202020204" pitchFamily="34" charset="0"/>
                <a:cs typeface="Arial" panose="020B0604020202020204" pitchFamily="34" charset="0"/>
              </a:rPr>
              <a:t>guidelines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of</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media</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outlet</a:t>
            </a:r>
            <a:r>
              <a:rPr lang="de-DE" dirty="0">
                <a:latin typeface="Arial" panose="020B0604020202020204" pitchFamily="34" charset="0"/>
                <a:cs typeface="Arial" panose="020B0604020202020204" pitchFamily="34" charset="0"/>
              </a:rPr>
              <a:t>?</a:t>
            </a:r>
          </a:p>
          <a:p>
            <a:r>
              <a:rPr lang="de-DE" dirty="0">
                <a:latin typeface="Arial" panose="020B0604020202020204" pitchFamily="34" charset="0"/>
                <a:cs typeface="Arial" panose="020B0604020202020204" pitchFamily="34" charset="0"/>
              </a:rPr>
              <a:t>Ambient </a:t>
            </a:r>
            <a:r>
              <a:rPr lang="de-DE" dirty="0" err="1">
                <a:latin typeface="Arial" panose="020B0604020202020204" pitchFamily="34" charset="0"/>
                <a:cs typeface="Arial" panose="020B0604020202020204" pitchFamily="34" charset="0"/>
              </a:rPr>
              <a:t>sound</a:t>
            </a:r>
            <a:r>
              <a:rPr lang="de-DE" dirty="0">
                <a:latin typeface="Arial" panose="020B0604020202020204" pitchFamily="34" charset="0"/>
                <a:cs typeface="Arial" panose="020B0604020202020204" pitchFamily="34" charset="0"/>
              </a:rPr>
              <a:t>?</a:t>
            </a:r>
          </a:p>
          <a:p>
            <a:r>
              <a:rPr lang="de-DE" dirty="0">
                <a:latin typeface="Arial" panose="020B0604020202020204" pitchFamily="34" charset="0"/>
                <a:cs typeface="Arial" panose="020B0604020202020204" pitchFamily="34" charset="0"/>
              </a:rPr>
              <a:t>Any “</a:t>
            </a:r>
            <a:r>
              <a:rPr lang="de-DE" dirty="0" err="1">
                <a:latin typeface="Arial" panose="020B0604020202020204" pitchFamily="34" charset="0"/>
                <a:cs typeface="Arial" panose="020B0604020202020204" pitchFamily="34" charset="0"/>
              </a:rPr>
              <a:t>natural</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music</a:t>
            </a:r>
            <a:r>
              <a:rPr lang="de-DE" dirty="0">
                <a:latin typeface="Arial" panose="020B0604020202020204" pitchFamily="34" charset="0"/>
                <a:cs typeface="Arial" panose="020B0604020202020204" pitchFamily="34" charset="0"/>
              </a:rPr>
              <a:t> on </a:t>
            </a:r>
            <a:r>
              <a:rPr lang="de-DE" dirty="0" err="1">
                <a:latin typeface="Arial" panose="020B0604020202020204" pitchFamily="34" charset="0"/>
                <a:cs typeface="Arial" panose="020B0604020202020204" pitchFamily="34" charset="0"/>
              </a:rPr>
              <a:t>the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scene</a:t>
            </a:r>
            <a:r>
              <a:rPr lang="de-DE" dirty="0">
                <a:latin typeface="Arial" panose="020B0604020202020204" pitchFamily="34" charset="0"/>
                <a:cs typeface="Arial" panose="020B0604020202020204" pitchFamily="34" charset="0"/>
              </a:rPr>
              <a:t>?</a:t>
            </a:r>
          </a:p>
          <a:p>
            <a:r>
              <a:rPr lang="de-DE" dirty="0" err="1">
                <a:latin typeface="Arial" panose="020B0604020202020204" pitchFamily="34" charset="0"/>
                <a:cs typeface="Arial" panose="020B0604020202020204" pitchFamily="34" charset="0"/>
              </a:rPr>
              <a:t>Is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there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any</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music</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authentic</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to</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place</a:t>
            </a:r>
            <a:r>
              <a:rPr lang="de-DE" dirty="0">
                <a:latin typeface="Arial" panose="020B0604020202020204" pitchFamily="34" charset="0"/>
                <a:cs typeface="Arial" panose="020B0604020202020204" pitchFamily="34" charset="0"/>
              </a:rPr>
              <a:t> – and </a:t>
            </a:r>
            <a:r>
              <a:rPr lang="de-DE" dirty="0" err="1">
                <a:latin typeface="Arial" panose="020B0604020202020204" pitchFamily="34" charset="0"/>
                <a:cs typeface="Arial" panose="020B0604020202020204" pitchFamily="34" charset="0"/>
              </a:rPr>
              <a:t>to</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protagonist</a:t>
            </a:r>
            <a:r>
              <a:rPr lang="de-DE" dirty="0">
                <a:latin typeface="Arial" panose="020B0604020202020204" pitchFamily="34" charset="0"/>
                <a:cs typeface="Arial" panose="020B0604020202020204" pitchFamily="34" charset="0"/>
              </a:rPr>
              <a:t> (s)?</a:t>
            </a:r>
          </a:p>
          <a:p>
            <a:r>
              <a:rPr lang="de-DE" dirty="0" err="1">
                <a:latin typeface="Arial" panose="020B0604020202020204" pitchFamily="34" charset="0"/>
                <a:cs typeface="Arial" panose="020B0604020202020204" pitchFamily="34" charset="0"/>
              </a:rPr>
              <a:t>No</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coloring</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of</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reality</a:t>
            </a:r>
            <a:endParaRPr lang="de-DE" dirty="0">
              <a:latin typeface="Arial" panose="020B0604020202020204" pitchFamily="34" charset="0"/>
              <a:cs typeface="Arial" panose="020B0604020202020204" pitchFamily="34" charset="0"/>
            </a:endParaRPr>
          </a:p>
          <a:p>
            <a:pPr marL="0" indent="0">
              <a:buNone/>
            </a:pP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BD71BC89-215F-413B-9C7E-80F38A98ED55}"/>
              </a:ext>
            </a:extLst>
          </p:cNvPr>
          <p:cNvSpPr>
            <a:spLocks noGrp="1"/>
          </p:cNvSpPr>
          <p:nvPr>
            <p:ph type="ftr" sz="quarter" idx="14"/>
          </p:nvPr>
        </p:nvSpPr>
        <p:spPr/>
        <p:txBody>
          <a:bodyPr/>
          <a:lstStyle/>
          <a:p>
            <a:r>
              <a:rPr lang="en-US"/>
              <a:t>Reporting a visual constructive story| DW Akademie | MDEV</a:t>
            </a:r>
            <a:endParaRPr lang="de-DE"/>
          </a:p>
        </p:txBody>
      </p:sp>
      <p:sp>
        <p:nvSpPr>
          <p:cNvPr id="5" name="Datumsplatzhalter 4">
            <a:extLst>
              <a:ext uri="{FF2B5EF4-FFF2-40B4-BE49-F238E27FC236}">
                <a16:creationId xmlns:a16="http://schemas.microsoft.com/office/drawing/2014/main" id="{A4461FCA-8495-4D26-80EB-FBB4401E1936}"/>
              </a:ext>
            </a:extLst>
          </p:cNvPr>
          <p:cNvSpPr>
            <a:spLocks noGrp="1"/>
          </p:cNvSpPr>
          <p:nvPr>
            <p:ph type="dt" sz="half" idx="15"/>
          </p:nvPr>
        </p:nvSpPr>
        <p:spPr/>
        <p:txBody>
          <a:bodyPr/>
          <a:lstStyle/>
          <a:p>
            <a:fld id="{AC2E5932-E3F7-4411-BDA4-CF26FE1EA8BD}"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613436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320000" y="4241413"/>
            <a:ext cx="13151641" cy="1536817"/>
          </a:xfrm>
        </p:spPr>
        <p:txBody>
          <a:bodyPr/>
          <a:lstStyle/>
          <a:p>
            <a:r>
              <a:rPr lang="de-DE" err="1"/>
              <a:t>Thank</a:t>
            </a:r>
            <a:r>
              <a:rPr lang="de-DE"/>
              <a:t> </a:t>
            </a:r>
            <a:r>
              <a:rPr lang="de-DE" err="1">
                <a:solidFill>
                  <a:schemeClr val="accent3"/>
                </a:solidFill>
              </a:rPr>
              <a:t>you</a:t>
            </a:r>
            <a:endParaRPr lang="de-DE">
              <a:solidFill>
                <a:schemeClr val="accent3"/>
              </a:solidFill>
            </a:endParaRPr>
          </a:p>
        </p:txBody>
      </p:sp>
      <p:sp>
        <p:nvSpPr>
          <p:cNvPr id="10" name="Textplatzhalter 9">
            <a:extLst>
              <a:ext uri="{FF2B5EF4-FFF2-40B4-BE49-F238E27FC236}">
                <a16:creationId xmlns:a16="http://schemas.microsoft.com/office/drawing/2014/main" id="{547F7C80-4F04-4372-8854-1E8FAF385A5D}"/>
              </a:ext>
            </a:extLst>
          </p:cNvPr>
          <p:cNvSpPr>
            <a:spLocks noGrp="1"/>
          </p:cNvSpPr>
          <p:nvPr>
            <p:ph type="body" sz="quarter" idx="14"/>
          </p:nvPr>
        </p:nvSpPr>
        <p:spPr/>
        <p:txBody>
          <a:bodyPr/>
          <a:lstStyle/>
          <a:p>
            <a:endParaRPr lang="de-DE"/>
          </a:p>
        </p:txBody>
      </p:sp>
      <p:sp>
        <p:nvSpPr>
          <p:cNvPr id="3" name="Fußzeilenplatzhalter 2">
            <a:extLst>
              <a:ext uri="{FF2B5EF4-FFF2-40B4-BE49-F238E27FC236}">
                <a16:creationId xmlns:a16="http://schemas.microsoft.com/office/drawing/2014/main" id="{650CB3D9-3A78-4893-A8B5-3CE0A7F696A7}"/>
              </a:ext>
            </a:extLst>
          </p:cNvPr>
          <p:cNvSpPr>
            <a:spLocks noGrp="1"/>
          </p:cNvSpPr>
          <p:nvPr>
            <p:ph type="ftr" sz="quarter" idx="15"/>
          </p:nvPr>
        </p:nvSpPr>
        <p:spPr>
          <a:xfrm>
            <a:off x="719999" y="12867668"/>
            <a:ext cx="14266591" cy="575282"/>
          </a:xfrm>
        </p:spPr>
        <p:txBody>
          <a:bodyPr/>
          <a:lstStyle/>
          <a:p>
            <a:r>
              <a:rPr lang="en-US"/>
              <a:t>Reporting a visual constructive story| DW Akademie | MDEV</a:t>
            </a:r>
            <a:endParaRPr lang="de-DE"/>
          </a:p>
        </p:txBody>
      </p:sp>
      <p:sp>
        <p:nvSpPr>
          <p:cNvPr id="5" name="Datumsplatzhalter 4">
            <a:extLst>
              <a:ext uri="{FF2B5EF4-FFF2-40B4-BE49-F238E27FC236}">
                <a16:creationId xmlns:a16="http://schemas.microsoft.com/office/drawing/2014/main" id="{F93BBCF8-AC87-4EF1-9CA3-BEA2F0741621}"/>
              </a:ext>
            </a:extLst>
          </p:cNvPr>
          <p:cNvSpPr>
            <a:spLocks noGrp="1"/>
          </p:cNvSpPr>
          <p:nvPr>
            <p:ph type="dt" sz="half" idx="16"/>
          </p:nvPr>
        </p:nvSpPr>
        <p:spPr>
          <a:xfrm>
            <a:off x="18995065" y="12867669"/>
            <a:ext cx="4320479" cy="575282"/>
          </a:xfrm>
        </p:spPr>
        <p:txBody>
          <a:bodyPr/>
          <a:lstStyle/>
          <a:p>
            <a:fld id="{3B202F7D-5162-4134-9F71-B3C241E94AF2}" type="datetime4">
              <a:rPr lang="en-US" smtClean="0"/>
              <a:t>April 16, 2023</a:t>
            </a:fld>
            <a:endParaRPr lang="de-DE"/>
          </a:p>
        </p:txBody>
      </p:sp>
    </p:spTree>
    <p:extLst>
      <p:ext uri="{BB962C8B-B14F-4D97-AF65-F5344CB8AC3E}">
        <p14:creationId xmlns:p14="http://schemas.microsoft.com/office/powerpoint/2010/main" val="433937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0EF7F-EA4E-4753-BD3E-85069C4E1538}"/>
              </a:ext>
            </a:extLst>
          </p:cNvPr>
          <p:cNvSpPr>
            <a:spLocks noGrp="1"/>
          </p:cNvSpPr>
          <p:nvPr>
            <p:ph type="title"/>
          </p:nvPr>
        </p:nvSpPr>
        <p:spPr/>
        <p:txBody>
          <a:bodyPr/>
          <a:lstStyle/>
          <a:p>
            <a:r>
              <a:rPr lang="de-DE" dirty="0"/>
              <a:t>Desk </a:t>
            </a:r>
            <a:r>
              <a:rPr lang="de-DE" dirty="0" err="1"/>
              <a:t>research</a:t>
            </a:r>
            <a:endParaRPr lang="de-DE" dirty="0"/>
          </a:p>
        </p:txBody>
      </p:sp>
      <p:sp>
        <p:nvSpPr>
          <p:cNvPr id="3" name="Textplatzhalter 2">
            <a:extLst>
              <a:ext uri="{FF2B5EF4-FFF2-40B4-BE49-F238E27FC236}">
                <a16:creationId xmlns:a16="http://schemas.microsoft.com/office/drawing/2014/main" id="{AC3D008F-5E9A-428C-9539-3871B792B884}"/>
              </a:ext>
            </a:extLst>
          </p:cNvPr>
          <p:cNvSpPr>
            <a:spLocks noGrp="1"/>
          </p:cNvSpPr>
          <p:nvPr>
            <p:ph type="body" sz="quarter" idx="12"/>
          </p:nvPr>
        </p:nvSpPr>
        <p:spPr/>
        <p:txBody>
          <a:bodyPr/>
          <a:lstStyle/>
          <a:p>
            <a:r>
              <a:rPr lang="de-DE" dirty="0" err="1">
                <a:latin typeface="Arial" panose="020B0604020202020204" pitchFamily="34" charset="0"/>
                <a:cs typeface="Arial" panose="020B0604020202020204" pitchFamily="34" charset="0"/>
              </a:rPr>
              <a:t>Collect</a:t>
            </a:r>
            <a:r>
              <a:rPr lang="de-DE" dirty="0">
                <a:latin typeface="Arial" panose="020B0604020202020204" pitchFamily="34" charset="0"/>
                <a:cs typeface="Arial" panose="020B0604020202020204" pitchFamily="34" charset="0"/>
              </a:rPr>
              <a:t> and </a:t>
            </a:r>
            <a:r>
              <a:rPr lang="de-DE" dirty="0" err="1">
                <a:latin typeface="Arial" panose="020B0604020202020204" pitchFamily="34" charset="0"/>
                <a:cs typeface="Arial" panose="020B0604020202020204" pitchFamily="34" charset="0"/>
              </a:rPr>
              <a:t>analyze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visual</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materials</a:t>
            </a:r>
            <a:r>
              <a:rPr lang="de-DE" dirty="0">
                <a:latin typeface="Arial" panose="020B0604020202020204" pitchFamily="34" charset="0"/>
                <a:cs typeface="Arial" panose="020B0604020202020204" pitchFamily="34" charset="0"/>
              </a:rPr>
              <a:t> via digital / online </a:t>
            </a:r>
            <a:r>
              <a:rPr lang="de-DE" dirty="0" err="1">
                <a:latin typeface="Arial" panose="020B0604020202020204" pitchFamily="34" charset="0"/>
                <a:cs typeface="Arial" panose="020B0604020202020204" pitchFamily="34" charset="0"/>
              </a:rPr>
              <a:t>sources</a:t>
            </a:r>
            <a:endParaRPr lang="de-DE" dirty="0">
              <a:latin typeface="Arial" panose="020B0604020202020204" pitchFamily="34" charset="0"/>
              <a:cs typeface="Arial" panose="020B0604020202020204" pitchFamily="34" charset="0"/>
            </a:endParaRPr>
          </a:p>
          <a:p>
            <a:r>
              <a:rPr lang="de-DE" dirty="0" err="1">
                <a:latin typeface="Arial" panose="020B0604020202020204" pitchFamily="34" charset="0"/>
                <a:cs typeface="Arial" panose="020B0604020202020204" pitchFamily="34" charset="0"/>
              </a:rPr>
              <a:t>What</a:t>
            </a:r>
            <a:r>
              <a:rPr lang="de-DE" dirty="0">
                <a:latin typeface="Arial" panose="020B0604020202020204" pitchFamily="34" charset="0"/>
                <a:cs typeface="Arial" panose="020B0604020202020204" pitchFamily="34" charset="0"/>
              </a:rPr>
              <a:t> audio-</a:t>
            </a:r>
            <a:r>
              <a:rPr lang="de-DE" dirty="0" err="1">
                <a:latin typeface="Arial" panose="020B0604020202020204" pitchFamily="34" charset="0"/>
                <a:cs typeface="Arial" panose="020B0604020202020204" pitchFamily="34" charset="0"/>
              </a:rPr>
              <a:t>visual</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products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discuss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similar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issues</a:t>
            </a:r>
            <a:r>
              <a:rPr lang="de-DE" dirty="0">
                <a:latin typeface="Arial" panose="020B0604020202020204" pitchFamily="34" charset="0"/>
                <a:cs typeface="Arial" panose="020B0604020202020204" pitchFamily="34" charset="0"/>
              </a:rPr>
              <a:t>? Watch and </a:t>
            </a:r>
            <a:r>
              <a:rPr lang="de-DE" dirty="0" err="1">
                <a:latin typeface="Arial" panose="020B0604020202020204" pitchFamily="34" charset="0"/>
                <a:cs typeface="Arial" panose="020B0604020202020204" pitchFamily="34" charset="0"/>
              </a:rPr>
              <a:t>be</a:t>
            </a:r>
            <a:r>
              <a:rPr lang="de-DE" dirty="0">
                <a:latin typeface="Arial" panose="020B0604020202020204" pitchFamily="34" charset="0"/>
                <a:cs typeface="Arial" panose="020B0604020202020204" pitchFamily="34" charset="0"/>
              </a:rPr>
              <a:t> open </a:t>
            </a:r>
            <a:r>
              <a:rPr lang="de-DE" dirty="0" err="1">
                <a:latin typeface="Arial" panose="020B0604020202020204" pitchFamily="34" charset="0"/>
                <a:cs typeface="Arial" panose="020B0604020202020204" pitchFamily="34" charset="0"/>
              </a:rPr>
              <a:t>for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inspiration</a:t>
            </a:r>
            <a:r>
              <a:rPr lang="de-DE" dirty="0">
                <a:latin typeface="Arial" panose="020B0604020202020204" pitchFamily="34" charset="0"/>
                <a:cs typeface="Arial" panose="020B0604020202020204" pitchFamily="34" charset="0"/>
              </a:rPr>
              <a:t>.</a:t>
            </a:r>
          </a:p>
          <a:p>
            <a:r>
              <a:rPr lang="de-DE" dirty="0" err="1">
                <a:latin typeface="Arial" panose="020B0604020202020204" pitchFamily="34" charset="0"/>
                <a:cs typeface="Arial" panose="020B0604020202020204" pitchFamily="34" charset="0"/>
              </a:rPr>
              <a:t>What</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can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you</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learn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from</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them</a:t>
            </a:r>
            <a:r>
              <a:rPr lang="de-DE" dirty="0">
                <a:latin typeface="Arial" panose="020B0604020202020204" pitchFamily="34" charset="0"/>
                <a:cs typeface="Arial" panose="020B0604020202020204" pitchFamily="34" charset="0"/>
              </a:rPr>
              <a:t>?</a:t>
            </a:r>
          </a:p>
          <a:p>
            <a:r>
              <a:rPr lang="de-DE" dirty="0" err="1">
                <a:latin typeface="Arial" panose="020B0604020202020204" pitchFamily="34" charset="0"/>
                <a:cs typeface="Arial" panose="020B0604020202020204" pitchFamily="34" charset="0"/>
              </a:rPr>
              <a:t>Beware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of</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hidden</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ideology</a:t>
            </a:r>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Bad </a:t>
            </a:r>
            <a:r>
              <a:rPr lang="de-DE" dirty="0" err="1">
                <a:latin typeface="Arial" panose="020B0604020202020204" pitchFamily="34" charset="0"/>
                <a:cs typeface="Arial" panose="020B0604020202020204" pitchFamily="34" charset="0"/>
              </a:rPr>
              <a:t>examples</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are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good</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examples</a:t>
            </a:r>
            <a:r>
              <a:rPr lang="de-DE" dirty="0">
                <a:latin typeface="Arial" panose="020B0604020202020204" pitchFamily="34" charset="0"/>
                <a:cs typeface="Arial" panose="020B0604020202020204" pitchFamily="34" charset="0"/>
              </a:rPr>
              <a:t>!</a:t>
            </a:r>
          </a:p>
        </p:txBody>
      </p:sp>
      <p:sp>
        <p:nvSpPr>
          <p:cNvPr id="4" name="Fußzeilenplatzhalter 3">
            <a:extLst>
              <a:ext uri="{FF2B5EF4-FFF2-40B4-BE49-F238E27FC236}">
                <a16:creationId xmlns:a16="http://schemas.microsoft.com/office/drawing/2014/main" id="{BD71BC89-215F-413B-9C7E-80F38A98ED55}"/>
              </a:ext>
            </a:extLst>
          </p:cNvPr>
          <p:cNvSpPr>
            <a:spLocks noGrp="1"/>
          </p:cNvSpPr>
          <p:nvPr>
            <p:ph type="ftr" sz="quarter" idx="14"/>
          </p:nvPr>
        </p:nvSpPr>
        <p:spPr/>
        <p:txBody>
          <a:bodyPr/>
          <a:lstStyle/>
          <a:p>
            <a:r>
              <a:rPr lang="en-US"/>
              <a:t>Reporting a visual constructive story| DW Akademie | MDEV</a:t>
            </a:r>
            <a:endParaRPr lang="de-DE"/>
          </a:p>
        </p:txBody>
      </p:sp>
      <p:sp>
        <p:nvSpPr>
          <p:cNvPr id="5" name="Datumsplatzhalter 4">
            <a:extLst>
              <a:ext uri="{FF2B5EF4-FFF2-40B4-BE49-F238E27FC236}">
                <a16:creationId xmlns:a16="http://schemas.microsoft.com/office/drawing/2014/main" id="{A4461FCA-8495-4D26-80EB-FBB4401E1936}"/>
              </a:ext>
            </a:extLst>
          </p:cNvPr>
          <p:cNvSpPr>
            <a:spLocks noGrp="1"/>
          </p:cNvSpPr>
          <p:nvPr>
            <p:ph type="dt" sz="half" idx="15"/>
          </p:nvPr>
        </p:nvSpPr>
        <p:spPr/>
        <p:txBody>
          <a:bodyPr/>
          <a:lstStyle/>
          <a:p>
            <a:fld id="{99D613CC-4EFA-42AF-9C1C-2C6C9D8531D2}"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578945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0EF7F-EA4E-4753-BD3E-85069C4E1538}"/>
              </a:ext>
            </a:extLst>
          </p:cNvPr>
          <p:cNvSpPr>
            <a:spLocks noGrp="1"/>
          </p:cNvSpPr>
          <p:nvPr>
            <p:ph type="title"/>
          </p:nvPr>
        </p:nvSpPr>
        <p:spPr/>
        <p:txBody>
          <a:bodyPr/>
          <a:lstStyle/>
          <a:p>
            <a:r>
              <a:rPr lang="de-DE"/>
              <a:t>Checklist: </a:t>
            </a:r>
            <a:r>
              <a:rPr lang="de-DE" err="1"/>
              <a:t>Protaganist</a:t>
            </a:r>
            <a:endParaRPr lang="de-DE"/>
          </a:p>
        </p:txBody>
      </p:sp>
      <p:sp>
        <p:nvSpPr>
          <p:cNvPr id="3" name="Textplatzhalter 2">
            <a:extLst>
              <a:ext uri="{FF2B5EF4-FFF2-40B4-BE49-F238E27FC236}">
                <a16:creationId xmlns:a16="http://schemas.microsoft.com/office/drawing/2014/main" id="{AC3D008F-5E9A-428C-9539-3871B792B884}"/>
              </a:ext>
            </a:extLst>
          </p:cNvPr>
          <p:cNvSpPr>
            <a:spLocks noGrp="1"/>
          </p:cNvSpPr>
          <p:nvPr>
            <p:ph type="body" sz="quarter" idx="12"/>
          </p:nvPr>
        </p:nvSpPr>
        <p:spPr/>
        <p:txBody>
          <a:bodyPr>
            <a:normAutofit/>
          </a:bodyPr>
          <a:lstStyle/>
          <a:p>
            <a:pPr marL="0" indent="0">
              <a:buNone/>
            </a:pPr>
            <a:r>
              <a:rPr lang="de-DE" b="1" dirty="0">
                <a:latin typeface="Arial" panose="020B0604020202020204" pitchFamily="34" charset="0"/>
                <a:cs typeface="Arial" panose="020B0604020202020204" pitchFamily="34" charset="0"/>
              </a:rPr>
              <a:t>Protagonist</a:t>
            </a:r>
          </a:p>
          <a:p>
            <a:r>
              <a:rPr lang="de-DE" sz="3600" dirty="0">
                <a:latin typeface="Arial" panose="020B0604020202020204" pitchFamily="34" charset="0"/>
                <a:cs typeface="Arial" panose="020B0604020202020204" pitchFamily="34" charset="0"/>
              </a:rPr>
              <a:t>Access </a:t>
            </a:r>
            <a:r>
              <a:rPr lang="de-DE" sz="3600" dirty="0" err="1">
                <a:latin typeface="Arial" panose="020B0604020202020204" pitchFamily="34" charset="0"/>
                <a:cs typeface="Arial" panose="020B0604020202020204" pitchFamily="34" charset="0"/>
              </a:rPr>
              <a:t>to</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main</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character</a:t>
            </a:r>
            <a:r>
              <a:rPr lang="de-DE" sz="3600" dirty="0">
                <a:latin typeface="Arial" panose="020B0604020202020204" pitchFamily="34" charset="0"/>
                <a:cs typeface="Arial" panose="020B0604020202020204" pitchFamily="34" charset="0"/>
              </a:rPr>
              <a:t>?</a:t>
            </a:r>
          </a:p>
          <a:p>
            <a:r>
              <a:rPr lang="de-DE" sz="3600" dirty="0" err="1">
                <a:latin typeface="Arial" panose="020B0604020202020204" pitchFamily="34" charset="0"/>
                <a:cs typeface="Arial" panose="020B0604020202020204" pitchFamily="34" charset="0"/>
              </a:rPr>
              <a:t>Issues</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of</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trust</a:t>
            </a:r>
            <a:r>
              <a:rPr lang="de-DE" sz="3600" dirty="0">
                <a:latin typeface="Arial" panose="020B0604020202020204" pitchFamily="34" charset="0"/>
                <a:cs typeface="Arial" panose="020B0604020202020204" pitchFamily="34" charset="0"/>
              </a:rPr>
              <a:t>, power </a:t>
            </a:r>
            <a:r>
              <a:rPr lang="de-DE" sz="3600" dirty="0" err="1">
                <a:latin typeface="Arial" panose="020B0604020202020204" pitchFamily="34" charset="0"/>
                <a:cs typeface="Arial" panose="020B0604020202020204" pitchFamily="34" charset="0"/>
              </a:rPr>
              <a:t>dynamics</a:t>
            </a:r>
            <a:r>
              <a:rPr lang="de-DE" sz="3600" dirty="0">
                <a:latin typeface="Arial" panose="020B0604020202020204" pitchFamily="34" charset="0"/>
                <a:cs typeface="Arial" panose="020B0604020202020204" pitchFamily="34" charset="0"/>
              </a:rPr>
              <a:t>?</a:t>
            </a:r>
          </a:p>
          <a:p>
            <a:r>
              <a:rPr lang="de-DE" sz="3600" dirty="0">
                <a:latin typeface="Arial" panose="020B0604020202020204" pitchFamily="34" charset="0"/>
                <a:cs typeface="Arial" panose="020B0604020202020204" pitchFamily="34" charset="0"/>
              </a:rPr>
              <a:t>Best </a:t>
            </a:r>
            <a:r>
              <a:rPr lang="de-DE" sz="3600" dirty="0" err="1">
                <a:latin typeface="Arial" panose="020B0604020202020204" pitchFamily="34" charset="0"/>
                <a:cs typeface="Arial" panose="020B0604020202020204" pitchFamily="34" charset="0"/>
              </a:rPr>
              <a:t>person</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to</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represent</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problem</a:t>
            </a:r>
            <a:r>
              <a:rPr lang="de-DE" sz="3600" dirty="0">
                <a:latin typeface="Arial" panose="020B0604020202020204" pitchFamily="34" charset="0"/>
                <a:cs typeface="Arial" panose="020B0604020202020204" pitchFamily="34" charset="0"/>
              </a:rPr>
              <a:t>/</a:t>
            </a:r>
            <a:r>
              <a:rPr lang="de-DE" sz="3600" dirty="0" err="1">
                <a:latin typeface="Arial" panose="020B0604020202020204" pitchFamily="34" charset="0"/>
                <a:cs typeface="Arial" panose="020B0604020202020204" pitchFamily="34" charset="0"/>
              </a:rPr>
              <a:t>solution</a:t>
            </a:r>
            <a:r>
              <a:rPr lang="de-DE" sz="3600" dirty="0">
                <a:latin typeface="Arial" panose="020B0604020202020204" pitchFamily="34" charset="0"/>
                <a:cs typeface="Arial" panose="020B0604020202020204" pitchFamily="34" charset="0"/>
              </a:rPr>
              <a:t>? Independent? </a:t>
            </a:r>
            <a:r>
              <a:rPr lang="de-DE" sz="3600" dirty="0" err="1">
                <a:latin typeface="Arial" panose="020B0604020202020204" pitchFamily="34" charset="0"/>
                <a:cs typeface="Arial" panose="020B0604020202020204" pitchFamily="34" charset="0"/>
              </a:rPr>
              <a:t>Representative</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of</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community</a:t>
            </a:r>
            <a:r>
              <a:rPr lang="de-DE" sz="3600" dirty="0">
                <a:latin typeface="Arial" panose="020B0604020202020204" pitchFamily="34" charset="0"/>
                <a:cs typeface="Arial" panose="020B0604020202020204" pitchFamily="34" charset="0"/>
              </a:rPr>
              <a:t>?</a:t>
            </a:r>
          </a:p>
          <a:p>
            <a:r>
              <a:rPr lang="de-DE" sz="3600" dirty="0">
                <a:latin typeface="Arial" panose="020B0604020202020204" pitchFamily="34" charset="0"/>
                <a:cs typeface="Arial" panose="020B0604020202020204" pitchFamily="34" charset="0"/>
              </a:rPr>
              <a:t>Am I </a:t>
            </a:r>
            <a:r>
              <a:rPr lang="de-DE" sz="3600" dirty="0" err="1">
                <a:latin typeface="Arial" panose="020B0604020202020204" pitchFamily="34" charset="0"/>
                <a:cs typeface="Arial" panose="020B0604020202020204" pitchFamily="34" charset="0"/>
              </a:rPr>
              <a:t>the</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right</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person</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to</a:t>
            </a:r>
            <a:r>
              <a:rPr lang="de-DE" sz="3600" dirty="0">
                <a:latin typeface="Arial" panose="020B0604020202020204" pitchFamily="34" charset="0"/>
                <a:cs typeface="Arial" panose="020B0604020202020204" pitchFamily="34" charset="0"/>
              </a:rPr>
              <a:t> do </a:t>
            </a:r>
            <a:r>
              <a:rPr lang="de-DE" sz="3600" dirty="0" err="1">
                <a:latin typeface="Arial" panose="020B0604020202020204" pitchFamily="34" charset="0"/>
                <a:cs typeface="Arial" panose="020B0604020202020204" pitchFamily="34" charset="0"/>
              </a:rPr>
              <a:t>the</a:t>
            </a:r>
            <a:r>
              <a:rPr lang="de-DE" sz="3600" dirty="0">
                <a:latin typeface="Arial" panose="020B0604020202020204" pitchFamily="34" charset="0"/>
                <a:cs typeface="Arial" panose="020B0604020202020204" pitchFamily="34" charset="0"/>
              </a:rPr>
              <a:t> interview?</a:t>
            </a:r>
          </a:p>
          <a:p>
            <a:r>
              <a:rPr lang="de-DE" sz="3600" dirty="0" err="1">
                <a:latin typeface="Arial" panose="020B0604020202020204" pitchFamily="34" charset="0"/>
                <a:cs typeface="Arial" panose="020B0604020202020204" pitchFamily="34" charset="0"/>
              </a:rPr>
              <a:t>Anonymity</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necessary</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If</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yes</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what</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visual</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choices</a:t>
            </a:r>
            <a:r>
              <a:rPr lang="de-DE" sz="3600" dirty="0">
                <a:latin typeface="Arial" panose="020B0604020202020204" pitchFamily="34" charset="0"/>
                <a:cs typeface="Arial" panose="020B0604020202020204" pitchFamily="34" charset="0"/>
              </a:rPr>
              <a:t>? (Out </a:t>
            </a:r>
            <a:r>
              <a:rPr lang="de-DE" sz="3600" dirty="0" err="1">
                <a:latin typeface="Arial" panose="020B0604020202020204" pitchFamily="34" charset="0"/>
                <a:cs typeface="Arial" panose="020B0604020202020204" pitchFamily="34" charset="0"/>
              </a:rPr>
              <a:t>of</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focus</a:t>
            </a:r>
            <a:r>
              <a:rPr lang="de-DE" sz="3600" dirty="0">
                <a:latin typeface="Arial" panose="020B0604020202020204" pitchFamily="34" charset="0"/>
                <a:cs typeface="Arial" panose="020B0604020202020204" pitchFamily="34" charset="0"/>
              </a:rPr>
              <a:t>, in </a:t>
            </a:r>
            <a:r>
              <a:rPr lang="de-DE" sz="3600" dirty="0" err="1">
                <a:latin typeface="Arial" panose="020B0604020202020204" pitchFamily="34" charset="0"/>
                <a:cs typeface="Arial" panose="020B0604020202020204" pitchFamily="34" charset="0"/>
              </a:rPr>
              <a:t>the</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dark</a:t>
            </a:r>
            <a:r>
              <a:rPr lang="de-DE" sz="3600" dirty="0">
                <a:latin typeface="Arial" panose="020B0604020202020204" pitchFamily="34" charset="0"/>
                <a:cs typeface="Arial" panose="020B0604020202020204" pitchFamily="34" charset="0"/>
              </a:rPr>
              <a:t>...)</a:t>
            </a:r>
          </a:p>
          <a:p>
            <a:r>
              <a:rPr lang="de-DE" sz="3600" dirty="0">
                <a:latin typeface="Arial" panose="020B0604020202020204" pitchFamily="34" charset="0"/>
                <a:cs typeface="Arial" panose="020B0604020202020204" pitchFamily="34" charset="0"/>
              </a:rPr>
              <a:t>Need </a:t>
            </a:r>
            <a:r>
              <a:rPr lang="de-DE" sz="3600" dirty="0" err="1">
                <a:latin typeface="Arial" panose="020B0604020202020204" pitchFamily="34" charset="0"/>
                <a:cs typeface="Arial" panose="020B0604020202020204" pitchFamily="34" charset="0"/>
              </a:rPr>
              <a:t>to</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replace</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main</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character</a:t>
            </a:r>
            <a:r>
              <a:rPr lang="de-DE" sz="3600" dirty="0">
                <a:latin typeface="Arial" panose="020B0604020202020204" pitchFamily="34" charset="0"/>
                <a:cs typeface="Arial" panose="020B0604020202020204" pitchFamily="34" charset="0"/>
              </a:rPr>
              <a:t>? </a:t>
            </a:r>
            <a:r>
              <a:rPr lang="de-DE" sz="3600" b="1" dirty="0">
                <a:latin typeface="Arial" panose="020B0604020202020204" pitchFamily="34" charset="0"/>
                <a:cs typeface="Arial" panose="020B0604020202020204" pitchFamily="34" charset="0"/>
              </a:rPr>
              <a:t>Be honest!</a:t>
            </a:r>
          </a:p>
          <a:p>
            <a:pPr marL="0" indent="0">
              <a:buNone/>
            </a:pP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BD71BC89-215F-413B-9C7E-80F38A98ED55}"/>
              </a:ext>
            </a:extLst>
          </p:cNvPr>
          <p:cNvSpPr>
            <a:spLocks noGrp="1"/>
          </p:cNvSpPr>
          <p:nvPr>
            <p:ph type="ftr" sz="quarter" idx="14"/>
          </p:nvPr>
        </p:nvSpPr>
        <p:spPr/>
        <p:txBody>
          <a:bodyPr/>
          <a:lstStyle/>
          <a:p>
            <a:r>
              <a:rPr lang="en-US"/>
              <a:t>Reporting a visual constructive story| DW Akademie | MDEV</a:t>
            </a:r>
            <a:endParaRPr lang="de-DE"/>
          </a:p>
        </p:txBody>
      </p:sp>
      <p:sp>
        <p:nvSpPr>
          <p:cNvPr id="5" name="Datumsplatzhalter 4">
            <a:extLst>
              <a:ext uri="{FF2B5EF4-FFF2-40B4-BE49-F238E27FC236}">
                <a16:creationId xmlns:a16="http://schemas.microsoft.com/office/drawing/2014/main" id="{A4461FCA-8495-4D26-80EB-FBB4401E1936}"/>
              </a:ext>
            </a:extLst>
          </p:cNvPr>
          <p:cNvSpPr>
            <a:spLocks noGrp="1"/>
          </p:cNvSpPr>
          <p:nvPr>
            <p:ph type="dt" sz="half" idx="15"/>
          </p:nvPr>
        </p:nvSpPr>
        <p:spPr/>
        <p:txBody>
          <a:bodyPr/>
          <a:lstStyle/>
          <a:p>
            <a:fld id="{352DC5EE-6D30-43AD-A2FD-EECDC839A39B}"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65594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B0EF7F-EA4E-4753-BD3E-85069C4E1538}"/>
              </a:ext>
            </a:extLst>
          </p:cNvPr>
          <p:cNvSpPr>
            <a:spLocks noGrp="1"/>
          </p:cNvSpPr>
          <p:nvPr>
            <p:ph type="title"/>
          </p:nvPr>
        </p:nvSpPr>
        <p:spPr/>
        <p:txBody>
          <a:bodyPr/>
          <a:lstStyle/>
          <a:p>
            <a:r>
              <a:rPr lang="de-DE"/>
              <a:t>Checklist: Community</a:t>
            </a:r>
          </a:p>
        </p:txBody>
      </p:sp>
      <p:sp>
        <p:nvSpPr>
          <p:cNvPr id="3" name="Textplatzhalter 2">
            <a:extLst>
              <a:ext uri="{FF2B5EF4-FFF2-40B4-BE49-F238E27FC236}">
                <a16:creationId xmlns:a16="http://schemas.microsoft.com/office/drawing/2014/main" id="{AC3D008F-5E9A-428C-9539-3871B792B884}"/>
              </a:ext>
            </a:extLst>
          </p:cNvPr>
          <p:cNvSpPr>
            <a:spLocks noGrp="1"/>
          </p:cNvSpPr>
          <p:nvPr>
            <p:ph type="body" sz="quarter" idx="12"/>
          </p:nvPr>
        </p:nvSpPr>
        <p:spPr/>
        <p:txBody>
          <a:bodyPr>
            <a:normAutofit/>
          </a:bodyPr>
          <a:lstStyle/>
          <a:p>
            <a:pPr marL="0" indent="0">
              <a:buNone/>
            </a:pPr>
            <a:r>
              <a:rPr lang="de-DE" b="1" dirty="0">
                <a:latin typeface="Arial" panose="020B0604020202020204" pitchFamily="34" charset="0"/>
                <a:cs typeface="Arial" panose="020B0604020202020204" pitchFamily="34" charset="0"/>
              </a:rPr>
              <a:t>Community</a:t>
            </a:r>
          </a:p>
          <a:p>
            <a:r>
              <a:rPr lang="de-DE" sz="3600" dirty="0">
                <a:latin typeface="Arial" panose="020B0604020202020204" pitchFamily="34" charset="0"/>
                <a:cs typeface="Arial" panose="020B0604020202020204" pitchFamily="34" charset="0"/>
              </a:rPr>
              <a:t>Right </a:t>
            </a:r>
            <a:r>
              <a:rPr lang="de-DE" sz="3600" dirty="0" err="1">
                <a:latin typeface="Arial" panose="020B0604020202020204" pitchFamily="34" charset="0"/>
                <a:cs typeface="Arial" panose="020B0604020202020204" pitchFamily="34" charset="0"/>
              </a:rPr>
              <a:t>to</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access</a:t>
            </a:r>
            <a:r>
              <a:rPr lang="de-DE" sz="3600" dirty="0">
                <a:latin typeface="Arial" panose="020B0604020202020204" pitchFamily="34" charset="0"/>
                <a:cs typeface="Arial" panose="020B0604020202020204" pitchFamily="34" charset="0"/>
              </a:rPr>
              <a:t>? Need </a:t>
            </a:r>
            <a:r>
              <a:rPr lang="de-DE" sz="3600" dirty="0" err="1">
                <a:latin typeface="Arial" panose="020B0604020202020204" pitchFamily="34" charset="0"/>
                <a:cs typeface="Arial" panose="020B0604020202020204" pitchFamily="34" charset="0"/>
              </a:rPr>
              <a:t>for</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special</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permission</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to</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any</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people</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or</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places</a:t>
            </a:r>
            <a:r>
              <a:rPr lang="de-DE" sz="3600" dirty="0">
                <a:latin typeface="Arial" panose="020B0604020202020204" pitchFamily="34" charset="0"/>
                <a:cs typeface="Arial" panose="020B0604020202020204" pitchFamily="34" charset="0"/>
              </a:rPr>
              <a:t>?</a:t>
            </a:r>
          </a:p>
          <a:p>
            <a:r>
              <a:rPr lang="de-DE" sz="3600" dirty="0" err="1">
                <a:latin typeface="Arial" panose="020B0604020202020204" pitchFamily="34" charset="0"/>
                <a:cs typeface="Arial" panose="020B0604020202020204" pitchFamily="34" charset="0"/>
              </a:rPr>
              <a:t>Issues</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of</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trust</a:t>
            </a:r>
            <a:r>
              <a:rPr lang="de-DE" sz="3600" dirty="0">
                <a:latin typeface="Arial" panose="020B0604020202020204" pitchFamily="34" charset="0"/>
                <a:cs typeface="Arial" panose="020B0604020202020204" pitchFamily="34" charset="0"/>
              </a:rPr>
              <a:t>, power </a:t>
            </a:r>
            <a:r>
              <a:rPr lang="de-DE" sz="3600" dirty="0" err="1">
                <a:latin typeface="Arial" panose="020B0604020202020204" pitchFamily="34" charset="0"/>
                <a:cs typeface="Arial" panose="020B0604020202020204" pitchFamily="34" charset="0"/>
              </a:rPr>
              <a:t>dynamics</a:t>
            </a:r>
            <a:r>
              <a:rPr lang="de-DE" sz="3600" dirty="0">
                <a:latin typeface="Arial" panose="020B0604020202020204" pitchFamily="34" charset="0"/>
                <a:cs typeface="Arial" panose="020B0604020202020204" pitchFamily="34" charset="0"/>
              </a:rPr>
              <a:t>?</a:t>
            </a:r>
          </a:p>
          <a:p>
            <a:r>
              <a:rPr lang="de-DE" sz="3600" dirty="0">
                <a:latin typeface="Arial" panose="020B0604020202020204" pitchFamily="34" charset="0"/>
                <a:cs typeface="Arial" panose="020B0604020202020204" pitchFamily="34" charset="0"/>
              </a:rPr>
              <a:t>Different </a:t>
            </a:r>
            <a:r>
              <a:rPr lang="de-DE" sz="3600" dirty="0" err="1">
                <a:latin typeface="Arial" panose="020B0604020202020204" pitchFamily="34" charset="0"/>
                <a:cs typeface="Arial" panose="020B0604020202020204" pitchFamily="34" charset="0"/>
              </a:rPr>
              <a:t>perspectives</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Why</a:t>
            </a:r>
            <a:r>
              <a:rPr lang="de-DE" sz="3600" dirty="0">
                <a:latin typeface="Arial" panose="020B0604020202020204" pitchFamily="34" charset="0"/>
                <a:cs typeface="Arial" panose="020B0604020202020204" pitchFamily="34" charset="0"/>
              </a:rPr>
              <a:t>? Need </a:t>
            </a:r>
            <a:r>
              <a:rPr lang="de-DE" sz="3600" dirty="0" err="1">
                <a:latin typeface="Arial" panose="020B0604020202020204" pitchFamily="34" charset="0"/>
                <a:cs typeface="Arial" panose="020B0604020202020204" pitchFamily="34" charset="0"/>
              </a:rPr>
              <a:t>to</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include</a:t>
            </a:r>
            <a:r>
              <a:rPr lang="de-DE" sz="3600" dirty="0">
                <a:latin typeface="Arial" panose="020B0604020202020204" pitchFamily="34" charset="0"/>
                <a:cs typeface="Arial" panose="020B0604020202020204" pitchFamily="34" charset="0"/>
              </a:rPr>
              <a:t>?</a:t>
            </a:r>
          </a:p>
          <a:p>
            <a:r>
              <a:rPr lang="de-DE" sz="3600" dirty="0" err="1">
                <a:latin typeface="Arial" panose="020B0604020202020204" pitchFamily="34" charset="0"/>
                <a:cs typeface="Arial" panose="020B0604020202020204" pitchFamily="34" charset="0"/>
              </a:rPr>
              <a:t>Social</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or</a:t>
            </a:r>
            <a:r>
              <a:rPr lang="de-DE" sz="3600" dirty="0">
                <a:latin typeface="Arial" panose="020B0604020202020204" pitchFamily="34" charset="0"/>
                <a:cs typeface="Arial" panose="020B0604020202020204" pitchFamily="34" charset="0"/>
              </a:rPr>
              <a:t> spiritual </a:t>
            </a:r>
            <a:r>
              <a:rPr lang="de-DE" sz="3600" dirty="0" err="1">
                <a:latin typeface="Arial" panose="020B0604020202020204" pitchFamily="34" charset="0"/>
                <a:cs typeface="Arial" panose="020B0604020202020204" pitchFamily="34" charset="0"/>
              </a:rPr>
              <a:t>sensivities</a:t>
            </a:r>
            <a:r>
              <a:rPr lang="de-DE" sz="3600" dirty="0">
                <a:latin typeface="Arial" panose="020B0604020202020204" pitchFamily="34" charset="0"/>
                <a:cs typeface="Arial" panose="020B0604020202020204" pitchFamily="34" charset="0"/>
              </a:rPr>
              <a:t>?</a:t>
            </a:r>
          </a:p>
          <a:p>
            <a:r>
              <a:rPr lang="de-DE" sz="3600" dirty="0">
                <a:latin typeface="Arial" panose="020B0604020202020204" pitchFamily="34" charset="0"/>
                <a:cs typeface="Arial" panose="020B0604020202020204" pitchFamily="34" charset="0"/>
              </a:rPr>
              <a:t>Personal </a:t>
            </a:r>
            <a:r>
              <a:rPr lang="de-DE" sz="3600" dirty="0" err="1">
                <a:latin typeface="Arial" panose="020B0604020202020204" pitchFamily="34" charset="0"/>
                <a:cs typeface="Arial" panose="020B0604020202020204" pitchFamily="34" charset="0"/>
              </a:rPr>
              <a:t>or</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political</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agendas</a:t>
            </a:r>
            <a:r>
              <a:rPr lang="de-DE" sz="3600" dirty="0">
                <a:latin typeface="Arial" panose="020B0604020202020204" pitchFamily="34" charset="0"/>
                <a:cs typeface="Arial" panose="020B0604020202020204" pitchFamily="34" charset="0"/>
              </a:rPr>
              <a:t>?</a:t>
            </a:r>
          </a:p>
          <a:p>
            <a:r>
              <a:rPr lang="de-DE" sz="3600" dirty="0" err="1">
                <a:latin typeface="Arial" panose="020B0604020202020204" pitchFamily="34" charset="0"/>
                <a:cs typeface="Arial" panose="020B0604020202020204" pitchFamily="34" charset="0"/>
              </a:rPr>
              <a:t>Allow</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yourself</a:t>
            </a:r>
            <a:r>
              <a:rPr lang="de-DE" sz="3600" dirty="0">
                <a:latin typeface="Arial" panose="020B0604020202020204" pitchFamily="34" charset="0"/>
                <a:cs typeface="Arial" panose="020B0604020202020204" pitchFamily="34" charset="0"/>
              </a:rPr>
              <a:t> time </a:t>
            </a:r>
            <a:r>
              <a:rPr lang="de-DE" sz="3600" dirty="0" err="1">
                <a:latin typeface="Arial" panose="020B0604020202020204" pitchFamily="34" charset="0"/>
                <a:cs typeface="Arial" panose="020B0604020202020204" pitchFamily="34" charset="0"/>
              </a:rPr>
              <a:t>to</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observe</a:t>
            </a:r>
            <a:r>
              <a:rPr lang="de-DE" sz="3600" dirty="0">
                <a:latin typeface="Arial" panose="020B0604020202020204" pitchFamily="34" charset="0"/>
                <a:cs typeface="Arial" panose="020B0604020202020204" pitchFamily="34" charset="0"/>
              </a:rPr>
              <a:t>!</a:t>
            </a:r>
          </a:p>
          <a:p>
            <a:r>
              <a:rPr lang="de-DE" sz="3600" dirty="0">
                <a:latin typeface="Arial" panose="020B0604020202020204" pitchFamily="34" charset="0"/>
                <a:cs typeface="Arial" panose="020B0604020202020204" pitchFamily="34" charset="0"/>
              </a:rPr>
              <a:t>Find </a:t>
            </a:r>
            <a:r>
              <a:rPr lang="de-DE" sz="3600" dirty="0" err="1">
                <a:latin typeface="Arial" panose="020B0604020202020204" pitchFamily="34" charset="0"/>
                <a:cs typeface="Arial" panose="020B0604020202020204" pitchFamily="34" charset="0"/>
              </a:rPr>
              <a:t>visual</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manifestations</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of</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the</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problem</a:t>
            </a:r>
            <a:r>
              <a:rPr lang="de-DE" sz="3600" dirty="0">
                <a:latin typeface="Arial" panose="020B0604020202020204" pitchFamily="34" charset="0"/>
                <a:cs typeface="Arial" panose="020B0604020202020204" pitchFamily="34" charset="0"/>
              </a:rPr>
              <a:t> and a possible </a:t>
            </a:r>
            <a:r>
              <a:rPr lang="de-DE" sz="3600" dirty="0" err="1">
                <a:latin typeface="Arial" panose="020B0604020202020204" pitchFamily="34" charset="0"/>
                <a:cs typeface="Arial" panose="020B0604020202020204" pitchFamily="34" charset="0"/>
              </a:rPr>
              <a:t>solution</a:t>
            </a:r>
            <a:r>
              <a:rPr lang="de-DE" sz="3600" dirty="0">
                <a:latin typeface="Arial" panose="020B0604020202020204" pitchFamily="34" charset="0"/>
                <a:cs typeface="Arial" panose="020B0604020202020204" pitchFamily="34" charset="0"/>
              </a:rPr>
              <a:t> in </a:t>
            </a:r>
            <a:r>
              <a:rPr lang="de-DE" sz="3600" dirty="0" err="1">
                <a:latin typeface="Arial" panose="020B0604020202020204" pitchFamily="34" charset="0"/>
                <a:cs typeface="Arial" panose="020B0604020202020204" pitchFamily="34" charset="0"/>
              </a:rPr>
              <a:t>the</a:t>
            </a:r>
            <a:r>
              <a:rPr lang="de-DE" sz="3600" dirty="0">
                <a:latin typeface="Arial" panose="020B0604020202020204" pitchFamily="34" charset="0"/>
                <a:cs typeface="Arial" panose="020B0604020202020204" pitchFamily="34" charset="0"/>
              </a:rPr>
              <a:t> </a:t>
            </a:r>
            <a:r>
              <a:rPr lang="de-DE" sz="3600" dirty="0" err="1">
                <a:latin typeface="Arial" panose="020B0604020202020204" pitchFamily="34" charset="0"/>
                <a:cs typeface="Arial" panose="020B0604020202020204" pitchFamily="34" charset="0"/>
              </a:rPr>
              <a:t>community</a:t>
            </a:r>
            <a:endParaRPr lang="de-DE" sz="3600" dirty="0">
              <a:latin typeface="Arial" panose="020B0604020202020204" pitchFamily="34" charset="0"/>
              <a:cs typeface="Arial" panose="020B0604020202020204" pitchFamily="34" charset="0"/>
            </a:endParaRPr>
          </a:p>
          <a:p>
            <a:pPr marL="0" indent="0">
              <a:buNone/>
            </a:pPr>
            <a:endParaRPr lang="de-DE" dirty="0">
              <a:latin typeface="Arial" panose="020B0604020202020204" pitchFamily="34" charset="0"/>
              <a:cs typeface="Arial" panose="020B0604020202020204" pitchFamily="34" charset="0"/>
            </a:endParaRPr>
          </a:p>
          <a:p>
            <a:endParaRPr lang="de-DE" dirty="0">
              <a:latin typeface="Arial" panose="020B0604020202020204" pitchFamily="34" charset="0"/>
              <a:cs typeface="Arial" panose="020B0604020202020204" pitchFamily="34" charset="0"/>
            </a:endParaRPr>
          </a:p>
        </p:txBody>
      </p:sp>
      <p:sp>
        <p:nvSpPr>
          <p:cNvPr id="4" name="Fußzeilenplatzhalter 3">
            <a:extLst>
              <a:ext uri="{FF2B5EF4-FFF2-40B4-BE49-F238E27FC236}">
                <a16:creationId xmlns:a16="http://schemas.microsoft.com/office/drawing/2014/main" id="{BD71BC89-215F-413B-9C7E-80F38A98ED55}"/>
              </a:ext>
            </a:extLst>
          </p:cNvPr>
          <p:cNvSpPr>
            <a:spLocks noGrp="1"/>
          </p:cNvSpPr>
          <p:nvPr>
            <p:ph type="ftr" sz="quarter" idx="14"/>
          </p:nvPr>
        </p:nvSpPr>
        <p:spPr/>
        <p:txBody>
          <a:bodyPr/>
          <a:lstStyle/>
          <a:p>
            <a:r>
              <a:rPr lang="en-US"/>
              <a:t>Reporting a visual constructive story| DW Akademie | MDEV</a:t>
            </a:r>
            <a:endParaRPr lang="de-DE"/>
          </a:p>
        </p:txBody>
      </p:sp>
      <p:sp>
        <p:nvSpPr>
          <p:cNvPr id="5" name="Datumsplatzhalter 4">
            <a:extLst>
              <a:ext uri="{FF2B5EF4-FFF2-40B4-BE49-F238E27FC236}">
                <a16:creationId xmlns:a16="http://schemas.microsoft.com/office/drawing/2014/main" id="{A4461FCA-8495-4D26-80EB-FBB4401E1936}"/>
              </a:ext>
            </a:extLst>
          </p:cNvPr>
          <p:cNvSpPr>
            <a:spLocks noGrp="1"/>
          </p:cNvSpPr>
          <p:nvPr>
            <p:ph type="dt" sz="half" idx="15"/>
          </p:nvPr>
        </p:nvSpPr>
        <p:spPr/>
        <p:txBody>
          <a:bodyPr/>
          <a:lstStyle/>
          <a:p>
            <a:fld id="{7E8C1F15-6C05-4D7B-8D76-AFAA89348933}"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2623727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Time </a:t>
            </a:r>
            <a:r>
              <a:rPr lang="de-DE" dirty="0" err="1"/>
              <a:t>for</a:t>
            </a:r>
            <a:r>
              <a:rPr lang="de-DE" dirty="0"/>
              <a:t> a </a:t>
            </a:r>
            <a:r>
              <a:rPr lang="de-DE" dirty="0" err="1"/>
              <a:t>phone</a:t>
            </a:r>
            <a:r>
              <a:rPr lang="de-DE" dirty="0"/>
              <a:t> </a:t>
            </a:r>
            <a:r>
              <a:rPr lang="de-DE" dirty="0" err="1"/>
              <a:t>call</a:t>
            </a:r>
            <a:endParaRPr lang="de-DE" dirty="0"/>
          </a:p>
        </p:txBody>
      </p:sp>
      <p:sp>
        <p:nvSpPr>
          <p:cNvPr id="7" name="Fußzeilenplatzhalter 6">
            <a:extLst>
              <a:ext uri="{FF2B5EF4-FFF2-40B4-BE49-F238E27FC236}">
                <a16:creationId xmlns:a16="http://schemas.microsoft.com/office/drawing/2014/main" id="{6CB96AFC-C067-455D-A1BE-58148C4EFCAB}"/>
              </a:ext>
            </a:extLst>
          </p:cNvPr>
          <p:cNvSpPr>
            <a:spLocks noGrp="1"/>
          </p:cNvSpPr>
          <p:nvPr>
            <p:ph type="ftr" sz="quarter" idx="15"/>
          </p:nvPr>
        </p:nvSpPr>
        <p:spPr/>
        <p:txBody>
          <a:bodyPr/>
          <a:lstStyle/>
          <a:p>
            <a:r>
              <a:rPr lang="en-US"/>
              <a:t>Reporting a visual constructive story| DW Akademie | MDEV</a:t>
            </a:r>
            <a:endParaRPr lang="de-DE"/>
          </a:p>
        </p:txBody>
      </p:sp>
      <p:sp>
        <p:nvSpPr>
          <p:cNvPr id="8" name="Datumsplatzhalter 7">
            <a:extLst>
              <a:ext uri="{FF2B5EF4-FFF2-40B4-BE49-F238E27FC236}">
                <a16:creationId xmlns:a16="http://schemas.microsoft.com/office/drawing/2014/main" id="{BD49A1E8-9701-4504-85BF-A69BD683BC59}"/>
              </a:ext>
            </a:extLst>
          </p:cNvPr>
          <p:cNvSpPr>
            <a:spLocks noGrp="1"/>
          </p:cNvSpPr>
          <p:nvPr>
            <p:ph type="dt" sz="half" idx="16"/>
          </p:nvPr>
        </p:nvSpPr>
        <p:spPr/>
        <p:txBody>
          <a:bodyPr/>
          <a:lstStyle/>
          <a:p>
            <a:fld id="{45BA0653-BB44-4BC6-AC49-5470BE6E3643}"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
        <p:nvSpPr>
          <p:cNvPr id="3" name="Textplatzhalter 3">
            <a:extLst>
              <a:ext uri="{FF2B5EF4-FFF2-40B4-BE49-F238E27FC236}">
                <a16:creationId xmlns:a16="http://schemas.microsoft.com/office/drawing/2014/main" id="{4F6AA70F-334D-F15D-0B60-B5D125E3C78B}"/>
              </a:ext>
            </a:extLst>
          </p:cNvPr>
          <p:cNvSpPr txBox="1">
            <a:spLocks/>
          </p:cNvSpPr>
          <p:nvPr/>
        </p:nvSpPr>
        <p:spPr>
          <a:xfrm>
            <a:off x="1452023" y="2843935"/>
            <a:ext cx="12408356" cy="5337539"/>
          </a:xfrm>
          <a:prstGeom prst="rect">
            <a:avLst/>
          </a:prstGeom>
        </p:spPr>
        <p:txBody>
          <a:bodyPr vert="horz" lIns="91440" tIns="45720" rIns="91440" bIns="45720" rtlCol="0" anchor="t">
            <a:normAutofit/>
          </a:bodyPr>
          <a:lstStyle>
            <a:lvl1pPr marL="685800" indent="-685800" algn="l" defTabSz="1828709" rtl="0" eaLnBrk="1" latinLnBrk="0" hangingPunct="1">
              <a:lnSpc>
                <a:spcPct val="150000"/>
              </a:lnSpc>
              <a:spcBef>
                <a:spcPts val="2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1pPr>
            <a:lvl2pPr marL="1600154" indent="-6858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2pPr>
            <a:lvl3pPr marL="2400209"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3pPr>
            <a:lvl4pPr marL="3314563"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4pPr>
            <a:lvl5pPr marL="4228917" indent="-571500" algn="l" defTabSz="1828709" rtl="0" eaLnBrk="1" latinLnBrk="0" hangingPunct="1">
              <a:lnSpc>
                <a:spcPct val="150000"/>
              </a:lnSpc>
              <a:spcBef>
                <a:spcPts val="1000"/>
              </a:spcBef>
              <a:buFont typeface="Arial" charset="0"/>
              <a:buChar char="•"/>
              <a:defRPr sz="4500" b="0" i="0" kern="1200">
                <a:solidFill>
                  <a:srgbClr val="5D676F"/>
                </a:solidFill>
                <a:latin typeface="DW Noto Sans" panose="020B0502040504020204" pitchFamily="34" charset="0"/>
                <a:ea typeface="DW Noto Sans" panose="020B0502040504020204" pitchFamily="34" charset="0"/>
                <a:cs typeface="DW Noto Sans" panose="020B0502040504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de-DE" sz="4400" dirty="0">
                <a:latin typeface="Arial" panose="020B0604020202020204" pitchFamily="34" charset="0"/>
                <a:cs typeface="Arial" panose="020B0604020202020204" pitchFamily="34" charset="0"/>
              </a:rPr>
              <a:t>Ask </a:t>
            </a:r>
            <a:r>
              <a:rPr lang="de-DE" sz="4400" dirty="0" err="1">
                <a:latin typeface="Arial" panose="020B0604020202020204" pitchFamily="34" charset="0"/>
                <a:cs typeface="Arial" panose="020B0604020202020204" pitchFamily="34" charset="0"/>
              </a:rPr>
              <a:t>for</a:t>
            </a:r>
            <a:r>
              <a:rPr lang="de-DE" sz="4400" dirty="0">
                <a:latin typeface="Arial" panose="020B0604020202020204" pitchFamily="34" charset="0"/>
                <a:cs typeface="Arial" panose="020B0604020202020204" pitchFamily="34" charset="0"/>
              </a:rPr>
              <a:t> </a:t>
            </a:r>
            <a:r>
              <a:rPr lang="de-DE" sz="4400" dirty="0" err="1">
                <a:latin typeface="Arial" panose="020B0604020202020204" pitchFamily="34" charset="0"/>
                <a:cs typeface="Arial" panose="020B0604020202020204" pitchFamily="34" charset="0"/>
              </a:rPr>
              <a:t>descriptions</a:t>
            </a:r>
            <a:endParaRPr lang="de-DE" sz="4400" dirty="0">
              <a:latin typeface="Arial" panose="020B0604020202020204" pitchFamily="34" charset="0"/>
              <a:cs typeface="Arial" panose="020B0604020202020204" pitchFamily="34" charset="0"/>
            </a:endParaRPr>
          </a:p>
          <a:p>
            <a:r>
              <a:rPr lang="de-DE" sz="4400" dirty="0" err="1">
                <a:latin typeface="Arial"/>
                <a:ea typeface="DW Noto Sans"/>
                <a:cs typeface="Arial"/>
              </a:rPr>
              <a:t>Make</a:t>
            </a:r>
            <a:r>
              <a:rPr lang="de-DE" sz="4400" dirty="0">
                <a:latin typeface="Arial"/>
                <a:ea typeface="DW Noto Sans"/>
                <a:cs typeface="Arial"/>
              </a:rPr>
              <a:t> </a:t>
            </a:r>
            <a:r>
              <a:rPr lang="de-DE" sz="4400" dirty="0" err="1">
                <a:latin typeface="Arial"/>
                <a:ea typeface="DW Noto Sans"/>
                <a:cs typeface="Arial"/>
              </a:rPr>
              <a:t>it</a:t>
            </a:r>
            <a:r>
              <a:rPr lang="de-DE" sz="4400" dirty="0">
                <a:latin typeface="Arial"/>
                <a:ea typeface="DW Noto Sans"/>
                <a:cs typeface="Arial"/>
              </a:rPr>
              <a:t> </a:t>
            </a:r>
            <a:r>
              <a:rPr lang="de-DE" sz="4400" dirty="0" err="1">
                <a:latin typeface="Arial"/>
                <a:ea typeface="DW Noto Sans"/>
                <a:cs typeface="Arial"/>
              </a:rPr>
              <a:t>long</a:t>
            </a:r>
            <a:r>
              <a:rPr lang="de-DE" sz="4400" dirty="0">
                <a:latin typeface="Arial"/>
                <a:ea typeface="DW Noto Sans"/>
                <a:cs typeface="Arial"/>
              </a:rPr>
              <a:t>, </a:t>
            </a:r>
            <a:r>
              <a:rPr lang="de-DE" sz="4400" dirty="0" err="1">
                <a:latin typeface="Arial"/>
                <a:ea typeface="DW Noto Sans"/>
                <a:cs typeface="Arial"/>
              </a:rPr>
              <a:t>good</a:t>
            </a:r>
            <a:r>
              <a:rPr lang="de-DE" sz="4400" dirty="0">
                <a:latin typeface="Arial"/>
                <a:ea typeface="DW Noto Sans"/>
                <a:cs typeface="Arial"/>
              </a:rPr>
              <a:t> </a:t>
            </a:r>
            <a:r>
              <a:rPr lang="de-DE" sz="4400" dirty="0" err="1">
                <a:latin typeface="Arial"/>
                <a:ea typeface="DW Noto Sans"/>
                <a:cs typeface="Arial"/>
              </a:rPr>
              <a:t>visuals</a:t>
            </a:r>
            <a:r>
              <a:rPr lang="de-DE" sz="4400" dirty="0">
                <a:latin typeface="Arial"/>
                <a:ea typeface="DW Noto Sans"/>
                <a:cs typeface="Arial"/>
              </a:rPr>
              <a:t> </a:t>
            </a:r>
            <a:r>
              <a:rPr lang="de-DE" sz="4400" dirty="0" err="1">
                <a:latin typeface="Arial"/>
                <a:ea typeface="DW Noto Sans"/>
                <a:cs typeface="Arial"/>
              </a:rPr>
              <a:t>lie</a:t>
            </a:r>
            <a:r>
              <a:rPr lang="de-DE" sz="4400" dirty="0">
                <a:latin typeface="Arial"/>
                <a:ea typeface="DW Noto Sans"/>
                <a:cs typeface="Arial"/>
              </a:rPr>
              <a:t> in </a:t>
            </a:r>
            <a:r>
              <a:rPr lang="de-DE" sz="4400" dirty="0" err="1">
                <a:latin typeface="Arial"/>
                <a:ea typeface="DW Noto Sans"/>
                <a:cs typeface="Arial"/>
              </a:rPr>
              <a:t>small</a:t>
            </a:r>
            <a:r>
              <a:rPr lang="de-DE" sz="4400" dirty="0">
                <a:latin typeface="Arial"/>
                <a:ea typeface="DW Noto Sans"/>
                <a:cs typeface="Arial"/>
              </a:rPr>
              <a:t> </a:t>
            </a:r>
            <a:r>
              <a:rPr lang="de-DE" sz="4400" dirty="0" err="1">
                <a:latin typeface="Arial"/>
                <a:ea typeface="DW Noto Sans"/>
                <a:cs typeface="Arial"/>
              </a:rPr>
              <a:t>details</a:t>
            </a:r>
            <a:r>
              <a:rPr lang="de-DE" sz="4400" dirty="0">
                <a:latin typeface="Arial"/>
                <a:ea typeface="DW Noto Sans"/>
                <a:cs typeface="Arial"/>
              </a:rPr>
              <a:t>.</a:t>
            </a:r>
          </a:p>
        </p:txBody>
      </p:sp>
    </p:spTree>
    <p:extLst>
      <p:ext uri="{BB962C8B-B14F-4D97-AF65-F5344CB8AC3E}">
        <p14:creationId xmlns:p14="http://schemas.microsoft.com/office/powerpoint/2010/main" val="1301968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Field </a:t>
            </a:r>
            <a:r>
              <a:rPr lang="de-DE" dirty="0" err="1"/>
              <a:t>work</a:t>
            </a:r>
            <a:endParaRPr lang="de-DE" dirty="0"/>
          </a:p>
        </p:txBody>
      </p:sp>
      <p:sp>
        <p:nvSpPr>
          <p:cNvPr id="4" name="Textplatzhalter 3"/>
          <p:cNvSpPr>
            <a:spLocks noGrp="1"/>
          </p:cNvSpPr>
          <p:nvPr>
            <p:ph type="body" sz="quarter" idx="12"/>
          </p:nvPr>
        </p:nvSpPr>
        <p:spPr>
          <a:xfrm>
            <a:off x="719999" y="2862262"/>
            <a:ext cx="20912780" cy="9756775"/>
          </a:xfrm>
        </p:spPr>
        <p:txBody>
          <a:bodyPr vert="horz" lIns="91440" tIns="45720" rIns="91440" bIns="45720" rtlCol="0" anchor="t">
            <a:noAutofit/>
          </a:bodyPr>
          <a:lstStyle/>
          <a:p>
            <a:r>
              <a:rPr lang="de-DE" sz="4000" dirty="0" err="1">
                <a:latin typeface="Arial"/>
                <a:ea typeface="DW Noto Sans"/>
                <a:cs typeface="Arial"/>
              </a:rPr>
              <a:t>Visit</a:t>
            </a:r>
            <a:r>
              <a:rPr lang="de-DE" sz="4000" dirty="0">
                <a:latin typeface="Arial"/>
                <a:ea typeface="DW Noto Sans"/>
                <a:cs typeface="Arial"/>
              </a:rPr>
              <a:t> </a:t>
            </a:r>
            <a:r>
              <a:rPr lang="de-DE" sz="4000" dirty="0" err="1">
                <a:latin typeface="Arial"/>
                <a:ea typeface="DW Noto Sans"/>
                <a:cs typeface="Arial"/>
              </a:rPr>
              <a:t>important</a:t>
            </a:r>
            <a:r>
              <a:rPr lang="de-DE" sz="4000" dirty="0">
                <a:latin typeface="Arial"/>
                <a:ea typeface="DW Noto Sans"/>
                <a:cs typeface="Arial"/>
              </a:rPr>
              <a:t> </a:t>
            </a:r>
            <a:r>
              <a:rPr lang="de-DE" sz="4000" dirty="0" err="1">
                <a:latin typeface="Arial"/>
                <a:ea typeface="DW Noto Sans"/>
                <a:cs typeface="Arial"/>
              </a:rPr>
              <a:t>filming</a:t>
            </a:r>
            <a:r>
              <a:rPr lang="de-DE" sz="4000" dirty="0">
                <a:latin typeface="Arial"/>
                <a:ea typeface="DW Noto Sans"/>
                <a:cs typeface="Arial"/>
              </a:rPr>
              <a:t> </a:t>
            </a:r>
            <a:r>
              <a:rPr lang="de-DE" sz="4000" dirty="0" err="1">
                <a:latin typeface="Arial"/>
                <a:ea typeface="DW Noto Sans"/>
                <a:cs typeface="Arial"/>
              </a:rPr>
              <a:t>sites</a:t>
            </a:r>
            <a:r>
              <a:rPr lang="de-DE" sz="4000" dirty="0">
                <a:latin typeface="Arial"/>
                <a:ea typeface="DW Noto Sans"/>
                <a:cs typeface="Arial"/>
              </a:rPr>
              <a:t> &gt;&gt; </a:t>
            </a:r>
            <a:r>
              <a:rPr lang="de-DE" sz="4000" dirty="0" err="1">
                <a:latin typeface="Arial"/>
                <a:ea typeface="DW Noto Sans"/>
                <a:cs typeface="Arial"/>
              </a:rPr>
              <a:t>location</a:t>
            </a:r>
            <a:r>
              <a:rPr lang="de-DE" sz="4000" dirty="0">
                <a:latin typeface="Arial"/>
                <a:ea typeface="DW Noto Sans"/>
                <a:cs typeface="Arial"/>
              </a:rPr>
              <a:t> (</a:t>
            </a:r>
            <a:r>
              <a:rPr lang="de-DE" sz="4000" dirty="0" err="1">
                <a:latin typeface="Arial"/>
                <a:ea typeface="DW Noto Sans"/>
                <a:cs typeface="Arial"/>
              </a:rPr>
              <a:t>needs</a:t>
            </a:r>
            <a:r>
              <a:rPr lang="de-DE" sz="4000" dirty="0">
                <a:latin typeface="Arial"/>
                <a:ea typeface="DW Noto Sans"/>
                <a:cs typeface="Arial"/>
              </a:rPr>
              <a:t>) </a:t>
            </a:r>
            <a:r>
              <a:rPr lang="de-DE" sz="4000" dirty="0" err="1">
                <a:latin typeface="Arial"/>
                <a:ea typeface="DW Noto Sans"/>
                <a:cs typeface="Arial"/>
              </a:rPr>
              <a:t>assessment</a:t>
            </a:r>
            <a:endParaRPr lang="de-DE" sz="4000" dirty="0">
              <a:latin typeface="Arial"/>
              <a:ea typeface="DW Noto Sans"/>
              <a:cs typeface="Arial"/>
            </a:endParaRPr>
          </a:p>
          <a:p>
            <a:r>
              <a:rPr lang="de-DE" sz="4000" dirty="0" err="1">
                <a:latin typeface="Arial" panose="020B0604020202020204" pitchFamily="34" charset="0"/>
                <a:cs typeface="Arial" panose="020B0604020202020204" pitchFamily="34" charset="0"/>
              </a:rPr>
              <a:t>Expectations</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meet</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reality</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What</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if</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things</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are</a:t>
            </a:r>
            <a:r>
              <a:rPr lang="de-DE" sz="4000" dirty="0">
                <a:latin typeface="Arial" panose="020B0604020202020204" pitchFamily="34" charset="0"/>
                <a:cs typeface="Arial" panose="020B0604020202020204" pitchFamily="34" charset="0"/>
              </a:rPr>
              <a:t> different on </a:t>
            </a:r>
            <a:r>
              <a:rPr lang="de-DE" sz="4000" dirty="0" err="1">
                <a:latin typeface="Arial" panose="020B0604020202020204" pitchFamily="34" charset="0"/>
                <a:cs typeface="Arial" panose="020B0604020202020204" pitchFamily="34" charset="0"/>
              </a:rPr>
              <a:t>the</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ground</a:t>
            </a:r>
            <a:r>
              <a:rPr lang="de-DE" sz="4000" dirty="0">
                <a:latin typeface="Arial" panose="020B0604020202020204" pitchFamily="34" charset="0"/>
                <a:cs typeface="Arial" panose="020B0604020202020204" pitchFamily="34" charset="0"/>
              </a:rPr>
              <a:t>?</a:t>
            </a:r>
          </a:p>
          <a:p>
            <a:r>
              <a:rPr lang="de-DE" sz="4000" dirty="0" err="1">
                <a:latin typeface="Arial" panose="020B0604020202020204" pitchFamily="34" charset="0"/>
                <a:cs typeface="Arial" panose="020B0604020202020204" pitchFamily="34" charset="0"/>
              </a:rPr>
              <a:t>Explore</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the</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story</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visually</a:t>
            </a:r>
            <a:endParaRPr lang="de-DE" sz="4000" dirty="0">
              <a:latin typeface="Arial" panose="020B0604020202020204" pitchFamily="34" charset="0"/>
              <a:cs typeface="Arial" panose="020B0604020202020204" pitchFamily="34" charset="0"/>
            </a:endParaRPr>
          </a:p>
          <a:p>
            <a:r>
              <a:rPr lang="de-DE" sz="4000" dirty="0">
                <a:latin typeface="Arial" panose="020B0604020202020204" pitchFamily="34" charset="0"/>
                <a:cs typeface="Arial" panose="020B0604020202020204" pitchFamily="34" charset="0"/>
              </a:rPr>
              <a:t>Any </a:t>
            </a:r>
            <a:r>
              <a:rPr lang="de-DE" sz="4000" dirty="0" err="1">
                <a:latin typeface="Arial" panose="020B0604020202020204" pitchFamily="34" charset="0"/>
                <a:cs typeface="Arial" panose="020B0604020202020204" pitchFamily="34" charset="0"/>
              </a:rPr>
              <a:t>hidden</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stories</a:t>
            </a:r>
            <a:r>
              <a:rPr lang="de-DE" sz="4000" dirty="0">
                <a:latin typeface="Arial" panose="020B0604020202020204" pitchFamily="34" charset="0"/>
                <a:cs typeface="Arial" panose="020B0604020202020204" pitchFamily="34" charset="0"/>
              </a:rPr>
              <a:t>?</a:t>
            </a:r>
          </a:p>
          <a:p>
            <a:r>
              <a:rPr lang="de-DE" sz="4000" dirty="0">
                <a:latin typeface="Arial" panose="020B0604020202020204" pitchFamily="34" charset="0"/>
                <a:cs typeface="Arial" panose="020B0604020202020204" pitchFamily="34" charset="0"/>
              </a:rPr>
              <a:t>Take </a:t>
            </a:r>
            <a:r>
              <a:rPr lang="de-DE" sz="4000" dirty="0" err="1">
                <a:latin typeface="Arial" panose="020B0604020202020204" pitchFamily="34" charset="0"/>
                <a:cs typeface="Arial" panose="020B0604020202020204" pitchFamily="34" charset="0"/>
              </a:rPr>
              <a:t>photos</a:t>
            </a:r>
            <a:r>
              <a:rPr lang="de-DE" sz="4000" dirty="0">
                <a:latin typeface="Arial" panose="020B0604020202020204" pitchFamily="34" charset="0"/>
                <a:cs typeface="Arial" panose="020B0604020202020204" pitchFamily="34" charset="0"/>
              </a:rPr>
              <a:t>: Capture </a:t>
            </a:r>
            <a:r>
              <a:rPr lang="de-DE" sz="4000" dirty="0" err="1">
                <a:latin typeface="Arial" panose="020B0604020202020204" pitchFamily="34" charset="0"/>
                <a:cs typeface="Arial" panose="020B0604020202020204" pitchFamily="34" charset="0"/>
              </a:rPr>
              <a:t>details</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They</a:t>
            </a:r>
            <a:r>
              <a:rPr lang="de-DE" sz="4000" dirty="0">
                <a:latin typeface="Arial" panose="020B0604020202020204" pitchFamily="34" charset="0"/>
                <a:cs typeface="Arial" panose="020B0604020202020204" pitchFamily="34" charset="0"/>
              </a:rPr>
              <a:t> will </a:t>
            </a:r>
            <a:r>
              <a:rPr lang="de-DE" sz="4000" dirty="0" err="1">
                <a:latin typeface="Arial" panose="020B0604020202020204" pitchFamily="34" charset="0"/>
                <a:cs typeface="Arial" panose="020B0604020202020204" pitchFamily="34" charset="0"/>
              </a:rPr>
              <a:t>help</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you</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brainstorm</a:t>
            </a:r>
            <a:r>
              <a:rPr lang="de-DE" sz="4000" dirty="0">
                <a:latin typeface="Arial" panose="020B0604020202020204" pitchFamily="34" charset="0"/>
                <a:cs typeface="Arial" panose="020B0604020202020204" pitchFamily="34" charset="0"/>
              </a:rPr>
              <a:t> on </a:t>
            </a:r>
            <a:r>
              <a:rPr lang="de-DE" sz="4000" dirty="0" err="1">
                <a:latin typeface="Arial" panose="020B0604020202020204" pitchFamily="34" charset="0"/>
                <a:cs typeface="Arial" panose="020B0604020202020204" pitchFamily="34" charset="0"/>
              </a:rPr>
              <a:t>your</a:t>
            </a:r>
            <a:r>
              <a:rPr lang="de-DE" sz="4000" dirty="0">
                <a:latin typeface="Arial" panose="020B0604020202020204" pitchFamily="34" charset="0"/>
                <a:cs typeface="Arial" panose="020B0604020202020204" pitchFamily="34" charset="0"/>
              </a:rPr>
              <a:t> final </a:t>
            </a:r>
            <a:r>
              <a:rPr lang="de-DE" sz="4000" dirty="0" err="1">
                <a:latin typeface="Arial" panose="020B0604020202020204" pitchFamily="34" charset="0"/>
                <a:cs typeface="Arial" panose="020B0604020202020204" pitchFamily="34" charset="0"/>
              </a:rPr>
              <a:t>storyboard</a:t>
            </a:r>
            <a:r>
              <a:rPr lang="de-DE" sz="4000" dirty="0">
                <a:latin typeface="Arial" panose="020B0604020202020204" pitchFamily="34" charset="0"/>
                <a:cs typeface="Arial" panose="020B0604020202020204" pitchFamily="34" charset="0"/>
              </a:rPr>
              <a:t>.</a:t>
            </a:r>
          </a:p>
          <a:p>
            <a:r>
              <a:rPr lang="de-DE" sz="4000" dirty="0" err="1">
                <a:latin typeface="Arial"/>
                <a:ea typeface="DW Noto Sans"/>
                <a:cs typeface="Arial"/>
              </a:rPr>
              <a:t>Record</a:t>
            </a:r>
            <a:r>
              <a:rPr lang="de-DE" sz="4000" dirty="0">
                <a:latin typeface="Arial"/>
                <a:ea typeface="DW Noto Sans"/>
                <a:cs typeface="Arial"/>
              </a:rPr>
              <a:t> </a:t>
            </a:r>
            <a:r>
              <a:rPr lang="de-DE" sz="4000" dirty="0" err="1">
                <a:latin typeface="Arial"/>
                <a:ea typeface="DW Noto Sans"/>
                <a:cs typeface="Arial"/>
              </a:rPr>
              <a:t>sound</a:t>
            </a:r>
            <a:r>
              <a:rPr lang="de-DE" sz="4000" dirty="0">
                <a:latin typeface="Arial"/>
                <a:ea typeface="DW Noto Sans"/>
                <a:cs typeface="Arial"/>
              </a:rPr>
              <a:t> </a:t>
            </a:r>
            <a:r>
              <a:rPr lang="de-DE" sz="4000" dirty="0" err="1">
                <a:latin typeface="Arial"/>
                <a:ea typeface="DW Noto Sans"/>
                <a:cs typeface="Arial"/>
              </a:rPr>
              <a:t>to</a:t>
            </a:r>
            <a:r>
              <a:rPr lang="de-DE" sz="4000" dirty="0">
                <a:latin typeface="Arial"/>
                <a:ea typeface="DW Noto Sans"/>
                <a:cs typeface="Arial"/>
              </a:rPr>
              <a:t> </a:t>
            </a:r>
            <a:r>
              <a:rPr lang="de-DE" sz="4000" dirty="0" err="1">
                <a:latin typeface="Arial"/>
                <a:ea typeface="DW Noto Sans"/>
                <a:cs typeface="Arial"/>
              </a:rPr>
              <a:t>capture</a:t>
            </a:r>
            <a:r>
              <a:rPr lang="de-DE" sz="4000" dirty="0">
                <a:latin typeface="Arial"/>
                <a:ea typeface="DW Noto Sans"/>
                <a:cs typeface="Arial"/>
              </a:rPr>
              <a:t> </a:t>
            </a:r>
            <a:r>
              <a:rPr lang="de-DE" sz="4000" dirty="0" err="1">
                <a:latin typeface="Arial"/>
                <a:ea typeface="DW Noto Sans"/>
                <a:cs typeface="Arial"/>
              </a:rPr>
              <a:t>the</a:t>
            </a:r>
            <a:r>
              <a:rPr lang="de-DE" sz="4000" dirty="0">
                <a:latin typeface="Arial"/>
                <a:ea typeface="DW Noto Sans"/>
                <a:cs typeface="Arial"/>
              </a:rPr>
              <a:t> </a:t>
            </a:r>
            <a:r>
              <a:rPr lang="de-DE" sz="4000" dirty="0" err="1">
                <a:latin typeface="Arial"/>
                <a:ea typeface="DW Noto Sans"/>
                <a:cs typeface="Arial"/>
              </a:rPr>
              <a:t>atmosphere</a:t>
            </a:r>
            <a:endParaRPr lang="de-DE" sz="4000" dirty="0">
              <a:latin typeface="Arial"/>
              <a:ea typeface="DW Noto Sans"/>
              <a:cs typeface="Arial"/>
            </a:endParaRPr>
          </a:p>
          <a:p>
            <a:pPr marL="0" indent="0">
              <a:buNone/>
            </a:pPr>
            <a:endParaRPr lang="de-DE" sz="4000" dirty="0">
              <a:latin typeface="Arial" panose="020B0604020202020204" pitchFamily="34" charset="0"/>
              <a:cs typeface="Arial" panose="020B0604020202020204" pitchFamily="34" charset="0"/>
            </a:endParaRPr>
          </a:p>
        </p:txBody>
      </p:sp>
      <p:sp>
        <p:nvSpPr>
          <p:cNvPr id="7" name="Fußzeilenplatzhalter 6">
            <a:extLst>
              <a:ext uri="{FF2B5EF4-FFF2-40B4-BE49-F238E27FC236}">
                <a16:creationId xmlns:a16="http://schemas.microsoft.com/office/drawing/2014/main" id="{6CB96AFC-C067-455D-A1BE-58148C4EFCAB}"/>
              </a:ext>
            </a:extLst>
          </p:cNvPr>
          <p:cNvSpPr>
            <a:spLocks noGrp="1"/>
          </p:cNvSpPr>
          <p:nvPr>
            <p:ph type="ftr" sz="quarter" idx="15"/>
          </p:nvPr>
        </p:nvSpPr>
        <p:spPr/>
        <p:txBody>
          <a:bodyPr/>
          <a:lstStyle/>
          <a:p>
            <a:r>
              <a:rPr lang="en-US"/>
              <a:t>Reporting a visual constructive story| DW Akademie | MDEV</a:t>
            </a:r>
            <a:endParaRPr lang="de-DE"/>
          </a:p>
        </p:txBody>
      </p:sp>
      <p:sp>
        <p:nvSpPr>
          <p:cNvPr id="8" name="Datumsplatzhalter 7">
            <a:extLst>
              <a:ext uri="{FF2B5EF4-FFF2-40B4-BE49-F238E27FC236}">
                <a16:creationId xmlns:a16="http://schemas.microsoft.com/office/drawing/2014/main" id="{BD49A1E8-9701-4504-85BF-A69BD683BC59}"/>
              </a:ext>
            </a:extLst>
          </p:cNvPr>
          <p:cNvSpPr>
            <a:spLocks noGrp="1"/>
          </p:cNvSpPr>
          <p:nvPr>
            <p:ph type="dt" sz="half" idx="16"/>
          </p:nvPr>
        </p:nvSpPr>
        <p:spPr/>
        <p:txBody>
          <a:bodyPr/>
          <a:lstStyle/>
          <a:p>
            <a:fld id="{D1AF459D-6171-4FC5-A442-A770871586B4}"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1408244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D2013A25-96D1-7F3F-3F7B-636AC2BF4B70}"/>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9" r="1" b="1"/>
          <a:stretch/>
        </p:blipFill>
        <p:spPr bwMode="auto">
          <a:xfrm>
            <a:off x="20" y="1"/>
            <a:ext cx="24382393" cy="12619038"/>
          </a:xfrm>
          <a:prstGeom prst="rect">
            <a:avLst/>
          </a:prstGeom>
          <a:solidFill>
            <a:srgbClr val="FFFFFF"/>
          </a:solidFill>
        </p:spPr>
      </p:pic>
      <p:sp>
        <p:nvSpPr>
          <p:cNvPr id="3" name="Titel 2"/>
          <p:cNvSpPr>
            <a:spLocks noGrp="1"/>
          </p:cNvSpPr>
          <p:nvPr>
            <p:ph type="title"/>
          </p:nvPr>
        </p:nvSpPr>
        <p:spPr>
          <a:xfrm>
            <a:off x="720000" y="720001"/>
            <a:ext cx="22595543" cy="1167166"/>
          </a:xfrm>
        </p:spPr>
        <p:txBody>
          <a:bodyPr anchor="t">
            <a:normAutofit/>
          </a:bodyPr>
          <a:lstStyle/>
          <a:p>
            <a:r>
              <a:rPr lang="de-DE" err="1"/>
              <a:t>Preparing</a:t>
            </a:r>
            <a:r>
              <a:rPr lang="de-DE"/>
              <a:t> </a:t>
            </a:r>
            <a:r>
              <a:rPr lang="de-DE" err="1"/>
              <a:t>visual</a:t>
            </a:r>
            <a:r>
              <a:rPr lang="de-DE"/>
              <a:t> </a:t>
            </a:r>
            <a:r>
              <a:rPr lang="de-DE" err="1"/>
              <a:t>story</a:t>
            </a:r>
            <a:r>
              <a:rPr lang="de-DE"/>
              <a:t> </a:t>
            </a:r>
            <a:r>
              <a:rPr lang="de-DE" err="1"/>
              <a:t>production</a:t>
            </a:r>
            <a:endParaRPr lang="de-DE"/>
          </a:p>
        </p:txBody>
      </p:sp>
      <p:sp>
        <p:nvSpPr>
          <p:cNvPr id="6" name="Fußzeilenplatzhalter 5">
            <a:extLst>
              <a:ext uri="{FF2B5EF4-FFF2-40B4-BE49-F238E27FC236}">
                <a16:creationId xmlns:a16="http://schemas.microsoft.com/office/drawing/2014/main" id="{734556F8-E194-4F5F-BA8C-AEE9CF5B1FE9}"/>
              </a:ext>
            </a:extLst>
          </p:cNvPr>
          <p:cNvSpPr>
            <a:spLocks noGrp="1"/>
          </p:cNvSpPr>
          <p:nvPr>
            <p:ph type="ftr" sz="quarter" idx="15"/>
          </p:nvPr>
        </p:nvSpPr>
        <p:spPr>
          <a:xfrm>
            <a:off x="719999" y="12867668"/>
            <a:ext cx="14266591" cy="575282"/>
          </a:xfrm>
        </p:spPr>
        <p:txBody>
          <a:bodyPr anchor="ctr">
            <a:normAutofit/>
          </a:bodyPr>
          <a:lstStyle/>
          <a:p>
            <a:pPr>
              <a:spcAft>
                <a:spcPts val="600"/>
              </a:spcAft>
            </a:pPr>
            <a:r>
              <a:rPr lang="en-US"/>
              <a:t>Reporting a visual constructive story| DW Akademie | MDEV</a:t>
            </a:r>
            <a:endParaRPr lang="de-DE"/>
          </a:p>
        </p:txBody>
      </p:sp>
      <p:sp>
        <p:nvSpPr>
          <p:cNvPr id="7" name="Datumsplatzhalter 6">
            <a:extLst>
              <a:ext uri="{FF2B5EF4-FFF2-40B4-BE49-F238E27FC236}">
                <a16:creationId xmlns:a16="http://schemas.microsoft.com/office/drawing/2014/main" id="{5F27A4A8-041D-4505-91DE-0708B7C71AC6}"/>
              </a:ext>
            </a:extLst>
          </p:cNvPr>
          <p:cNvSpPr>
            <a:spLocks noGrp="1"/>
          </p:cNvSpPr>
          <p:nvPr>
            <p:ph type="dt" sz="half" idx="16"/>
          </p:nvPr>
        </p:nvSpPr>
        <p:spPr>
          <a:xfrm>
            <a:off x="18995065" y="12867669"/>
            <a:ext cx="4320479" cy="575282"/>
          </a:xfrm>
        </p:spPr>
        <p:txBody>
          <a:bodyPr anchor="ctr">
            <a:normAutofit/>
          </a:bodyPr>
          <a:lstStyle/>
          <a:p>
            <a:pPr>
              <a:spcAft>
                <a:spcPts val="600"/>
              </a:spcAft>
            </a:pPr>
            <a:fld id="{BD0ED03E-C728-4BAB-8D96-DED79A683339}" type="datetime4">
              <a:rPr lang="en-US" smtClean="0"/>
              <a:t>April 16, 2023</a:t>
            </a:fld>
            <a:endParaRPr lang="de-DE"/>
          </a:p>
        </p:txBody>
      </p:sp>
    </p:spTree>
    <p:extLst>
      <p:ext uri="{BB962C8B-B14F-4D97-AF65-F5344CB8AC3E}">
        <p14:creationId xmlns:p14="http://schemas.microsoft.com/office/powerpoint/2010/main" val="711752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a:latin typeface="Georgia"/>
              </a:rPr>
              <a:t>Build</a:t>
            </a:r>
            <a:r>
              <a:rPr lang="de-DE" dirty="0">
                <a:latin typeface="Georgia"/>
              </a:rPr>
              <a:t> </a:t>
            </a:r>
            <a:r>
              <a:rPr lang="de-DE" dirty="0" err="1">
                <a:latin typeface="Georgia"/>
              </a:rPr>
              <a:t>your</a:t>
            </a:r>
            <a:r>
              <a:rPr lang="de-DE" dirty="0">
                <a:latin typeface="Georgia"/>
              </a:rPr>
              <a:t> "</a:t>
            </a:r>
            <a:r>
              <a:rPr lang="de-DE" dirty="0" err="1">
                <a:latin typeface="Georgia"/>
              </a:rPr>
              <a:t>story-world</a:t>
            </a:r>
            <a:r>
              <a:rPr lang="de-DE" dirty="0">
                <a:latin typeface="Georgia"/>
              </a:rPr>
              <a:t>"</a:t>
            </a:r>
            <a:endParaRPr lang="de-DE" dirty="0"/>
          </a:p>
        </p:txBody>
      </p:sp>
      <p:sp>
        <p:nvSpPr>
          <p:cNvPr id="4" name="Textplatzhalter 3"/>
          <p:cNvSpPr>
            <a:spLocks noGrp="1"/>
          </p:cNvSpPr>
          <p:nvPr>
            <p:ph type="body" sz="quarter" idx="12"/>
          </p:nvPr>
        </p:nvSpPr>
        <p:spPr>
          <a:xfrm>
            <a:off x="719999" y="2862262"/>
            <a:ext cx="20912780" cy="9756775"/>
          </a:xfrm>
        </p:spPr>
        <p:txBody>
          <a:bodyPr vert="horz" lIns="91440" tIns="45720" rIns="91440" bIns="45720" rtlCol="0" anchor="t">
            <a:noAutofit/>
          </a:bodyPr>
          <a:lstStyle/>
          <a:p>
            <a:r>
              <a:rPr lang="de-DE" sz="4000" dirty="0">
                <a:latin typeface="Arial"/>
                <a:ea typeface="DW Noto Sans"/>
                <a:cs typeface="Arial"/>
              </a:rPr>
              <a:t>Imagine </a:t>
            </a:r>
            <a:r>
              <a:rPr lang="de-DE" sz="4000" dirty="0" err="1">
                <a:latin typeface="Arial"/>
                <a:ea typeface="DW Noto Sans"/>
                <a:cs typeface="Arial"/>
              </a:rPr>
              <a:t>pictures</a:t>
            </a:r>
            <a:r>
              <a:rPr lang="de-DE" sz="4000" dirty="0">
                <a:latin typeface="Arial"/>
                <a:ea typeface="DW Noto Sans"/>
                <a:cs typeface="Arial"/>
              </a:rPr>
              <a:t> </a:t>
            </a:r>
            <a:r>
              <a:rPr lang="de-DE" sz="4000" dirty="0" err="1">
                <a:latin typeface="Arial"/>
                <a:ea typeface="DW Noto Sans"/>
                <a:cs typeface="Arial"/>
              </a:rPr>
              <a:t>or</a:t>
            </a:r>
            <a:r>
              <a:rPr lang="de-DE" sz="4000" dirty="0">
                <a:latin typeface="Arial"/>
                <a:ea typeface="DW Noto Sans"/>
                <a:cs typeface="Arial"/>
              </a:rPr>
              <a:t> </a:t>
            </a:r>
            <a:r>
              <a:rPr lang="de-DE" sz="4000" dirty="0" err="1">
                <a:latin typeface="Arial"/>
                <a:ea typeface="DW Noto Sans"/>
                <a:cs typeface="Arial"/>
              </a:rPr>
              <a:t>videos</a:t>
            </a:r>
            <a:r>
              <a:rPr lang="de-DE" sz="4000" dirty="0">
                <a:latin typeface="Arial"/>
                <a:ea typeface="DW Noto Sans"/>
                <a:cs typeface="Arial"/>
              </a:rPr>
              <a:t> </a:t>
            </a:r>
            <a:r>
              <a:rPr lang="de-DE" sz="4000" dirty="0" err="1">
                <a:latin typeface="Arial"/>
                <a:ea typeface="DW Noto Sans"/>
                <a:cs typeface="Arial"/>
              </a:rPr>
              <a:t>of</a:t>
            </a:r>
            <a:r>
              <a:rPr lang="de-DE" sz="4000" dirty="0">
                <a:latin typeface="Arial"/>
                <a:ea typeface="DW Noto Sans"/>
                <a:cs typeface="Arial"/>
              </a:rPr>
              <a:t> </a:t>
            </a:r>
            <a:r>
              <a:rPr lang="de-DE" sz="4000" dirty="0" err="1">
                <a:latin typeface="Arial"/>
                <a:ea typeface="DW Noto Sans"/>
                <a:cs typeface="Arial"/>
              </a:rPr>
              <a:t>the</a:t>
            </a:r>
            <a:r>
              <a:rPr lang="de-DE" sz="4000" dirty="0">
                <a:latin typeface="Arial"/>
                <a:ea typeface="DW Noto Sans"/>
                <a:cs typeface="Arial"/>
              </a:rPr>
              <a:t> </a:t>
            </a:r>
            <a:r>
              <a:rPr lang="de-DE" sz="4000" dirty="0" err="1">
                <a:latin typeface="Arial"/>
                <a:ea typeface="DW Noto Sans"/>
                <a:cs typeface="Arial"/>
              </a:rPr>
              <a:t>main</a:t>
            </a:r>
            <a:r>
              <a:rPr lang="de-DE" sz="4000" dirty="0">
                <a:latin typeface="Arial"/>
                <a:ea typeface="DW Noto Sans"/>
                <a:cs typeface="Arial"/>
              </a:rPr>
              <a:t> </a:t>
            </a:r>
            <a:r>
              <a:rPr lang="de-DE" sz="4000" dirty="0" err="1">
                <a:latin typeface="Arial"/>
                <a:ea typeface="DW Noto Sans"/>
                <a:cs typeface="Arial"/>
              </a:rPr>
              <a:t>locations</a:t>
            </a:r>
          </a:p>
          <a:p>
            <a:r>
              <a:rPr lang="de-DE" sz="4000" dirty="0" err="1">
                <a:latin typeface="Arial" panose="020B0604020202020204" pitchFamily="34" charset="0"/>
                <a:cs typeface="Arial" panose="020B0604020202020204" pitchFamily="34" charset="0"/>
              </a:rPr>
              <a:t>Build</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your</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visual</a:t>
            </a:r>
            <a:r>
              <a:rPr lang="de-DE" sz="4000" dirty="0">
                <a:latin typeface="Arial" panose="020B0604020202020204" pitchFamily="34" charset="0"/>
                <a:cs typeface="Arial" panose="020B0604020202020204" pitchFamily="34" charset="0"/>
              </a:rPr>
              <a:t> narrative </a:t>
            </a:r>
            <a:r>
              <a:rPr lang="de-DE" sz="4000" dirty="0" err="1">
                <a:latin typeface="Arial" panose="020B0604020202020204" pitchFamily="34" charset="0"/>
                <a:cs typeface="Arial" panose="020B0604020202020204" pitchFamily="34" charset="0"/>
              </a:rPr>
              <a:t>based</a:t>
            </a:r>
            <a:r>
              <a:rPr lang="de-DE" sz="4000" dirty="0">
                <a:latin typeface="Arial" panose="020B0604020202020204" pitchFamily="34" charset="0"/>
                <a:cs typeface="Arial" panose="020B0604020202020204" pitchFamily="34" charset="0"/>
              </a:rPr>
              <a:t> on </a:t>
            </a:r>
            <a:r>
              <a:rPr lang="de-DE" sz="4000" dirty="0" err="1">
                <a:latin typeface="Arial" panose="020B0604020202020204" pitchFamily="34" charset="0"/>
                <a:cs typeface="Arial" panose="020B0604020202020204" pitchFamily="34" charset="0"/>
              </a:rPr>
              <a:t>the</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actual</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situation</a:t>
            </a:r>
            <a:r>
              <a:rPr lang="de-DE" sz="4000" dirty="0">
                <a:latin typeface="Arial" panose="020B0604020202020204" pitchFamily="34" charset="0"/>
                <a:cs typeface="Arial" panose="020B0604020202020204" pitchFamily="34" charset="0"/>
              </a:rPr>
              <a:t> on </a:t>
            </a:r>
            <a:r>
              <a:rPr lang="de-DE" sz="4000" dirty="0" err="1">
                <a:latin typeface="Arial" panose="020B0604020202020204" pitchFamily="34" charset="0"/>
                <a:cs typeface="Arial" panose="020B0604020202020204" pitchFamily="34" charset="0"/>
              </a:rPr>
              <a:t>the</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ground</a:t>
            </a:r>
            <a:endParaRPr lang="de-DE" sz="4000" dirty="0">
              <a:latin typeface="Arial" panose="020B0604020202020204" pitchFamily="34" charset="0"/>
              <a:cs typeface="Arial" panose="020B0604020202020204" pitchFamily="34" charset="0"/>
            </a:endParaRPr>
          </a:p>
          <a:p>
            <a:r>
              <a:rPr lang="de-DE" sz="4000" dirty="0">
                <a:latin typeface="Arial" panose="020B0604020202020204" pitchFamily="34" charset="0"/>
                <a:cs typeface="Arial" panose="020B0604020202020204" pitchFamily="34" charset="0"/>
              </a:rPr>
              <a:t>Think </a:t>
            </a:r>
            <a:r>
              <a:rPr lang="de-DE" sz="4000" dirty="0" err="1">
                <a:latin typeface="Arial" panose="020B0604020202020204" pitchFamily="34" charset="0"/>
                <a:cs typeface="Arial" panose="020B0604020202020204" pitchFamily="34" charset="0"/>
              </a:rPr>
              <a:t>big</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What</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would</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be</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the</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perfect</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scenario</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for</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your</a:t>
            </a:r>
            <a:r>
              <a:rPr lang="de-DE" sz="4000" dirty="0">
                <a:latin typeface="Arial" panose="020B0604020202020204" pitchFamily="34" charset="0"/>
                <a:cs typeface="Arial" panose="020B0604020202020204" pitchFamily="34" charset="0"/>
              </a:rPr>
              <a:t> </a:t>
            </a:r>
            <a:r>
              <a:rPr lang="de-DE" sz="4000" dirty="0" err="1">
                <a:latin typeface="Arial" panose="020B0604020202020204" pitchFamily="34" charset="0"/>
                <a:cs typeface="Arial" panose="020B0604020202020204" pitchFamily="34" charset="0"/>
              </a:rPr>
              <a:t>story</a:t>
            </a:r>
            <a:r>
              <a:rPr lang="de-DE" sz="4000" dirty="0">
                <a:latin typeface="Arial" panose="020B0604020202020204" pitchFamily="34" charset="0"/>
                <a:cs typeface="Arial" panose="020B0604020202020204" pitchFamily="34" charset="0"/>
              </a:rPr>
              <a:t>?</a:t>
            </a:r>
          </a:p>
          <a:p>
            <a:endParaRPr lang="de-DE" sz="4000" dirty="0">
              <a:latin typeface="Arial" panose="020B0604020202020204" pitchFamily="34" charset="0"/>
              <a:cs typeface="Arial" panose="020B0604020202020204" pitchFamily="34" charset="0"/>
            </a:endParaRPr>
          </a:p>
        </p:txBody>
      </p:sp>
      <p:sp>
        <p:nvSpPr>
          <p:cNvPr id="7" name="Fußzeilenplatzhalter 6">
            <a:extLst>
              <a:ext uri="{FF2B5EF4-FFF2-40B4-BE49-F238E27FC236}">
                <a16:creationId xmlns:a16="http://schemas.microsoft.com/office/drawing/2014/main" id="{6CB96AFC-C067-455D-A1BE-58148C4EFCAB}"/>
              </a:ext>
            </a:extLst>
          </p:cNvPr>
          <p:cNvSpPr>
            <a:spLocks noGrp="1"/>
          </p:cNvSpPr>
          <p:nvPr>
            <p:ph type="ftr" sz="quarter" idx="15"/>
          </p:nvPr>
        </p:nvSpPr>
        <p:spPr/>
        <p:txBody>
          <a:bodyPr/>
          <a:lstStyle/>
          <a:p>
            <a:r>
              <a:rPr lang="en-US"/>
              <a:t>Reporting a visual constructive story| DW Akademie | MDEV</a:t>
            </a:r>
            <a:endParaRPr lang="de-DE"/>
          </a:p>
        </p:txBody>
      </p:sp>
      <p:sp>
        <p:nvSpPr>
          <p:cNvPr id="8" name="Datumsplatzhalter 7">
            <a:extLst>
              <a:ext uri="{FF2B5EF4-FFF2-40B4-BE49-F238E27FC236}">
                <a16:creationId xmlns:a16="http://schemas.microsoft.com/office/drawing/2014/main" id="{BD49A1E8-9701-4504-85BF-A69BD683BC59}"/>
              </a:ext>
            </a:extLst>
          </p:cNvPr>
          <p:cNvSpPr>
            <a:spLocks noGrp="1"/>
          </p:cNvSpPr>
          <p:nvPr>
            <p:ph type="dt" sz="half" idx="16"/>
          </p:nvPr>
        </p:nvSpPr>
        <p:spPr/>
        <p:txBody>
          <a:bodyPr/>
          <a:lstStyle/>
          <a:p>
            <a:fld id="{AD5B3D1D-02E7-4D99-BFB8-918B16852C3A}" type="datetime4">
              <a:rPr lang="en-US" smtClean="0">
                <a:latin typeface="DW Noto Sans" panose="020B0502040504020204" pitchFamily="34" charset="0"/>
                <a:ea typeface="DW Noto Sans" panose="020B0502040504020204" pitchFamily="34" charset="0"/>
                <a:cs typeface="DW Noto Sans" panose="020B0502040504020204" pitchFamily="34" charset="0"/>
              </a:rPr>
              <a:t>April 16, 2023</a:t>
            </a:fld>
            <a:endParaRPr lang="de-DE">
              <a:latin typeface="DW Noto Sans" panose="020B0502040504020204" pitchFamily="34" charset="0"/>
              <a:ea typeface="DW Noto Sans" panose="020B0502040504020204" pitchFamily="34" charset="0"/>
              <a:cs typeface="DW Noto Sans" panose="020B0502040504020204" pitchFamily="34" charset="0"/>
            </a:endParaRPr>
          </a:p>
        </p:txBody>
      </p:sp>
    </p:spTree>
    <p:extLst>
      <p:ext uri="{BB962C8B-B14F-4D97-AF65-F5344CB8AC3E}">
        <p14:creationId xmlns:p14="http://schemas.microsoft.com/office/powerpoint/2010/main" val="1970897510"/>
      </p:ext>
    </p:extLst>
  </p:cSld>
  <p:clrMapOvr>
    <a:masterClrMapping/>
  </p:clrMapOvr>
</p:sld>
</file>

<file path=ppt/theme/theme1.xml><?xml version="1.0" encoding="utf-8"?>
<a:theme xmlns:a="http://schemas.openxmlformats.org/drawingml/2006/main" name="DW Präsentation Template">
  <a:themeElements>
    <a:clrScheme name="DW">
      <a:dk1>
        <a:srgbClr val="5D676F"/>
      </a:dk1>
      <a:lt1>
        <a:srgbClr val="FEFFFF"/>
      </a:lt1>
      <a:dk2>
        <a:srgbClr val="404D56"/>
      </a:dk2>
      <a:lt2>
        <a:srgbClr val="F3F5F7"/>
      </a:lt2>
      <a:accent1>
        <a:srgbClr val="00B5FF"/>
      </a:accent1>
      <a:accent2>
        <a:srgbClr val="003D6D"/>
      </a:accent2>
      <a:accent3>
        <a:srgbClr val="0096FA"/>
      </a:accent3>
      <a:accent4>
        <a:srgbClr val="D34820"/>
      </a:accent4>
      <a:accent5>
        <a:srgbClr val="96BE00"/>
      </a:accent5>
      <a:accent6>
        <a:srgbClr val="BE232C"/>
      </a:accent6>
      <a:hlink>
        <a:srgbClr val="0096FA"/>
      </a:hlink>
      <a:folHlink>
        <a:srgbClr val="0096FA"/>
      </a:folHlink>
    </a:clrScheme>
    <a:fontScheme name="Benutzerdefiniert 2">
      <a:majorFont>
        <a:latin typeface="Georgia"/>
        <a:ea typeface=""/>
        <a:cs typeface=""/>
      </a:majorFont>
      <a:minorFont>
        <a:latin typeface="DW Noto Sans"/>
        <a:ea typeface=""/>
        <a:cs typeface=""/>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W Akademie_Presentation_EN.pptx" id="{2C99ABB9-7280-4C7B-9666-FB34786DE617}" vid="{D8F5359B-5A0B-41DA-B43F-088D4DF4A477}"/>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ca4417c-ea4c-4f29-af6d-4c1069c91e81">
      <Terms xmlns="http://schemas.microsoft.com/office/infopath/2007/PartnerControls"/>
    </lcf76f155ced4ddcb4097134ff3c332f>
    <TaxCatchAll xmlns="69e77a95-4add-417d-ac50-c09752e6463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755DADC72CA7F4ABF8B3AF7B86081D9" ma:contentTypeVersion="16" ma:contentTypeDescription="Ein neues Dokument erstellen." ma:contentTypeScope="" ma:versionID="e7eb4dbd1c036262e30c576af96b00d5">
  <xsd:schema xmlns:xsd="http://www.w3.org/2001/XMLSchema" xmlns:xs="http://www.w3.org/2001/XMLSchema" xmlns:p="http://schemas.microsoft.com/office/2006/metadata/properties" xmlns:ns2="2ca4417c-ea4c-4f29-af6d-4c1069c91e81" xmlns:ns3="954cdc37-145a-41fe-86fe-5cba39a2ce28" xmlns:ns4="69e77a95-4add-417d-ac50-c09752e64638" targetNamespace="http://schemas.microsoft.com/office/2006/metadata/properties" ma:root="true" ma:fieldsID="d5521bbfa83c5b97b6e303b12b0bc880" ns2:_="" ns3:_="" ns4:_="">
    <xsd:import namespace="2ca4417c-ea4c-4f29-af6d-4c1069c91e81"/>
    <xsd:import namespace="954cdc37-145a-41fe-86fe-5cba39a2ce28"/>
    <xsd:import namespace="69e77a95-4add-417d-ac50-c09752e6463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a4417c-ea4c-4f29-af6d-4c1069c91e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27f97a9c-5df3-4967-8f8c-2479abf341e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54cdc37-145a-41fe-86fe-5cba39a2ce28"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e77a95-4add-417d-ac50-c09752e6463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087e993-500c-4bbf-9373-b57c1f43595f}" ma:internalName="TaxCatchAll" ma:showField="CatchAllData" ma:web="954cdc37-145a-41fe-86fe-5cba39a2ce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A9C4A8-FF20-476C-9737-18FCBC315A56}">
  <ds:schemaRefs>
    <ds:schemaRef ds:uri="http://purl.org/dc/elements/1.1/"/>
    <ds:schemaRef ds:uri="http://purl.org/dc/terms/"/>
    <ds:schemaRef ds:uri="69e77a95-4add-417d-ac50-c09752e64638"/>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http://schemas.microsoft.com/office/2006/documentManagement/types"/>
    <ds:schemaRef ds:uri="954cdc37-145a-41fe-86fe-5cba39a2ce28"/>
    <ds:schemaRef ds:uri="2ca4417c-ea4c-4f29-af6d-4c1069c91e81"/>
    <ds:schemaRef ds:uri="http://purl.org/dc/dcmitype/"/>
  </ds:schemaRefs>
</ds:datastoreItem>
</file>

<file path=customXml/itemProps2.xml><?xml version="1.0" encoding="utf-8"?>
<ds:datastoreItem xmlns:ds="http://schemas.openxmlformats.org/officeDocument/2006/customXml" ds:itemID="{1DCC3236-238A-40B7-B74B-9AB926B2EF68}">
  <ds:schemaRefs>
    <ds:schemaRef ds:uri="http://schemas.microsoft.com/sharepoint/v3/contenttype/forms"/>
  </ds:schemaRefs>
</ds:datastoreItem>
</file>

<file path=customXml/itemProps3.xml><?xml version="1.0" encoding="utf-8"?>
<ds:datastoreItem xmlns:ds="http://schemas.openxmlformats.org/officeDocument/2006/customXml" ds:itemID="{C26CD317-2314-4BD3-A55F-D48E3DF7F8A2}">
  <ds:schemaRefs>
    <ds:schemaRef ds:uri="2ca4417c-ea4c-4f29-af6d-4c1069c91e81"/>
    <ds:schemaRef ds:uri="69e77a95-4add-417d-ac50-c09752e64638"/>
    <ds:schemaRef ds:uri="954cdc37-145a-41fe-86fe-5cba39a2ce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8a2c307e-0521-474d-811d-e4135bb254bd}" enabled="1" method="Standard" siteId="{2401f820-b2b4-4e78-9c4b-ca13a0d9c13d}" removed="0"/>
</clbl:labelList>
</file>

<file path=docProps/app.xml><?xml version="1.0" encoding="utf-8"?>
<Properties xmlns="http://schemas.openxmlformats.org/officeDocument/2006/extended-properties" xmlns:vt="http://schemas.openxmlformats.org/officeDocument/2006/docPropsVTypes">
  <Template/>
  <TotalTime>0</TotalTime>
  <Words>1235</Words>
  <Application>Microsoft Macintosh PowerPoint</Application>
  <PresentationFormat>Benutzerdefiniert</PresentationFormat>
  <Paragraphs>195</Paragraphs>
  <Slides>28</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28</vt:i4>
      </vt:variant>
    </vt:vector>
  </HeadingPairs>
  <TitlesOfParts>
    <vt:vector size="34" baseType="lpstr">
      <vt:lpstr>Arial</vt:lpstr>
      <vt:lpstr>DW Noto Sans</vt:lpstr>
      <vt:lpstr>Calibri</vt:lpstr>
      <vt:lpstr>Noto Sans</vt:lpstr>
      <vt:lpstr>Georgia</vt:lpstr>
      <vt:lpstr>DW Präsentation Template</vt:lpstr>
      <vt:lpstr>Constructive Journalism The power of images</vt:lpstr>
      <vt:lpstr>Building a constructive visual narrative</vt:lpstr>
      <vt:lpstr>Desk research</vt:lpstr>
      <vt:lpstr>Checklist: Protaganist</vt:lpstr>
      <vt:lpstr>Checklist: Community</vt:lpstr>
      <vt:lpstr>Time for a phone call</vt:lpstr>
      <vt:lpstr>Field work</vt:lpstr>
      <vt:lpstr>Preparing visual story production</vt:lpstr>
      <vt:lpstr>Build your "story-world"</vt:lpstr>
      <vt:lpstr>Practical Tools</vt:lpstr>
      <vt:lpstr>Practical Tools</vt:lpstr>
      <vt:lpstr>Practical Tools</vt:lpstr>
      <vt:lpstr>What makes filming constructive?</vt:lpstr>
      <vt:lpstr>Look for...</vt:lpstr>
      <vt:lpstr>How to create a safe environment</vt:lpstr>
      <vt:lpstr>A “comfort zone“ for your protagonists </vt:lpstr>
      <vt:lpstr>A “comfort zone“ for your  team</vt:lpstr>
      <vt:lpstr>Filming with smartphones </vt:lpstr>
      <vt:lpstr>Advantages</vt:lpstr>
      <vt:lpstr>Technical limitations</vt:lpstr>
      <vt:lpstr>Editing constructively </vt:lpstr>
      <vt:lpstr>Editing team and conditions</vt:lpstr>
      <vt:lpstr>Dramaturgical decisions</vt:lpstr>
      <vt:lpstr>How to be constructive in narration / voice over </vt:lpstr>
      <vt:lpstr>Narration</vt:lpstr>
      <vt:lpstr>Using music in constructive documentaries </vt:lpstr>
      <vt:lpstr>Music / sound</vt:lpstr>
      <vt:lpstr>Thank you</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
  <dc:description>Stand: 04.01.2023, bearbeitet mit virtuellem PC unter VDI Horizon</dc:description>
  <cp:lastModifiedBy>Beate Weides</cp:lastModifiedBy>
  <cp:revision>1</cp:revision>
  <dcterms:created xsi:type="dcterms:W3CDTF">2023-01-10T14:24:23Z</dcterms:created>
  <dcterms:modified xsi:type="dcterms:W3CDTF">2023-04-16T08:23:32Z</dcterms:modified>
  <cp:contentStatus>Stand: 04.01.2023</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2c307e-0521-474d-811d-e4135bb254bd_Enabled">
    <vt:lpwstr>true</vt:lpwstr>
  </property>
  <property fmtid="{D5CDD505-2E9C-101B-9397-08002B2CF9AE}" pid="3" name="MSIP_Label_8a2c307e-0521-474d-811d-e4135bb254bd_SetDate">
    <vt:lpwstr>2022-11-11T12:12:01Z</vt:lpwstr>
  </property>
  <property fmtid="{D5CDD505-2E9C-101B-9397-08002B2CF9AE}" pid="4" name="MSIP_Label_8a2c307e-0521-474d-811d-e4135bb254bd_Method">
    <vt:lpwstr>Standard</vt:lpwstr>
  </property>
  <property fmtid="{D5CDD505-2E9C-101B-9397-08002B2CF9AE}" pid="5" name="MSIP_Label_8a2c307e-0521-474d-811d-e4135bb254bd_Name">
    <vt:lpwstr>8a2c307e-0521-474d-811d-e4135bb254bd</vt:lpwstr>
  </property>
  <property fmtid="{D5CDD505-2E9C-101B-9397-08002B2CF9AE}" pid="6" name="MSIP_Label_8a2c307e-0521-474d-811d-e4135bb254bd_SiteId">
    <vt:lpwstr>2401f820-b2b4-4e78-9c4b-ca13a0d9c13d</vt:lpwstr>
  </property>
  <property fmtid="{D5CDD505-2E9C-101B-9397-08002B2CF9AE}" pid="7" name="MSIP_Label_8a2c307e-0521-474d-811d-e4135bb254bd_ActionId">
    <vt:lpwstr>6a905214-1510-4d1b-94c1-7ec07aaf098e</vt:lpwstr>
  </property>
  <property fmtid="{D5CDD505-2E9C-101B-9397-08002B2CF9AE}" pid="8" name="MSIP_Label_8a2c307e-0521-474d-811d-e4135bb254bd_ContentBits">
    <vt:lpwstr>0</vt:lpwstr>
  </property>
  <property fmtid="{D5CDD505-2E9C-101B-9397-08002B2CF9AE}" pid="9" name="ContentTypeId">
    <vt:lpwstr>0x010100C755DADC72CA7F4ABF8B3AF7B86081D9</vt:lpwstr>
  </property>
  <property fmtid="{D5CDD505-2E9C-101B-9397-08002B2CF9AE}" pid="10" name="MediaServiceImageTags">
    <vt:lpwstr/>
  </property>
</Properties>
</file>