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4"/>
  </p:sldMasterIdLst>
  <p:notesMasterIdLst>
    <p:notesMasterId r:id="rId52"/>
  </p:notesMasterIdLst>
  <p:sldIdLst>
    <p:sldId id="275" r:id="rId5"/>
    <p:sldId id="266" r:id="rId6"/>
    <p:sldId id="323" r:id="rId7"/>
    <p:sldId id="361" r:id="rId8"/>
    <p:sldId id="362" r:id="rId9"/>
    <p:sldId id="270" r:id="rId10"/>
    <p:sldId id="363" r:id="rId11"/>
    <p:sldId id="364" r:id="rId12"/>
    <p:sldId id="365" r:id="rId13"/>
    <p:sldId id="369" r:id="rId14"/>
    <p:sldId id="372" r:id="rId15"/>
    <p:sldId id="268" r:id="rId16"/>
    <p:sldId id="373" r:id="rId17"/>
    <p:sldId id="277" r:id="rId18"/>
    <p:sldId id="375" r:id="rId19"/>
    <p:sldId id="376" r:id="rId20"/>
    <p:sldId id="370" r:id="rId21"/>
    <p:sldId id="377" r:id="rId22"/>
    <p:sldId id="378" r:id="rId23"/>
    <p:sldId id="379" r:id="rId24"/>
    <p:sldId id="380" r:id="rId25"/>
    <p:sldId id="371" r:id="rId26"/>
    <p:sldId id="381" r:id="rId27"/>
    <p:sldId id="382" r:id="rId28"/>
    <p:sldId id="383" r:id="rId29"/>
    <p:sldId id="384" r:id="rId30"/>
    <p:sldId id="385" r:id="rId31"/>
    <p:sldId id="386" r:id="rId32"/>
    <p:sldId id="387" r:id="rId33"/>
    <p:sldId id="388" r:id="rId34"/>
    <p:sldId id="389" r:id="rId35"/>
    <p:sldId id="390" r:id="rId36"/>
    <p:sldId id="391" r:id="rId37"/>
    <p:sldId id="392" r:id="rId38"/>
    <p:sldId id="393" r:id="rId39"/>
    <p:sldId id="394" r:id="rId40"/>
    <p:sldId id="395" r:id="rId41"/>
    <p:sldId id="397" r:id="rId42"/>
    <p:sldId id="396" r:id="rId43"/>
    <p:sldId id="398" r:id="rId44"/>
    <p:sldId id="406" r:id="rId45"/>
    <p:sldId id="400" r:id="rId46"/>
    <p:sldId id="401" r:id="rId47"/>
    <p:sldId id="402" r:id="rId48"/>
    <p:sldId id="403" r:id="rId49"/>
    <p:sldId id="405" r:id="rId50"/>
    <p:sldId id="264" r:id="rId51"/>
  </p:sldIdLst>
  <p:sldSz cx="24382413" cy="13716000"/>
  <p:notesSz cx="6858000" cy="9144000"/>
  <p:embeddedFontLs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DW Noto Sans" panose="020B0502040504020204" pitchFamily="34" charset="0"/>
      <p:regular r:id="rId57"/>
      <p:bold r:id="rId58"/>
      <p:italic r:id="rId59"/>
      <p:boldItalic r:id="rId60"/>
    </p:embeddedFont>
    <p:embeddedFont>
      <p:font typeface="Georgia" panose="02040502050405020303" pitchFamily="18" charset="0"/>
      <p:regular r:id="rId61"/>
      <p:bold r:id="rId62"/>
      <p:italic r:id="rId63"/>
      <p:boldItalic r:id="rId64"/>
    </p:embeddedFont>
    <p:embeddedFont>
      <p:font typeface="Noto Sans" panose="020B0502040504020204" pitchFamily="34" charset="0"/>
      <p:regular r:id="rId65"/>
      <p:bold r:id="rId66"/>
      <p:italic r:id="rId67"/>
      <p:boldItalic r:id="rId68"/>
    </p:embeddedFont>
  </p:embeddedFontLst>
  <p:defaultTextStyle>
    <a:defPPr>
      <a:defRPr lang="de-DE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676F"/>
    <a:srgbClr val="C7F3FF"/>
    <a:srgbClr val="D2D7FC"/>
    <a:srgbClr val="C8FFCC"/>
    <a:srgbClr val="003D6D"/>
    <a:srgbClr val="FF2600"/>
    <a:srgbClr val="FFD579"/>
    <a:srgbClr val="FFFD78"/>
    <a:srgbClr val="00B6FF"/>
    <a:srgbClr val="808A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05F491-ECD4-C64A-ABC9-B05BC34DDD9C}" v="7" dt="2023-04-16T07:23:28.0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68" autoAdjust="0"/>
    <p:restoredTop sz="81510"/>
  </p:normalViewPr>
  <p:slideViewPr>
    <p:cSldViewPr snapToGrid="0" snapToObjects="1" showGuides="1">
      <p:cViewPr varScale="1">
        <p:scale>
          <a:sx n="30" d="100"/>
          <a:sy n="30" d="100"/>
        </p:scale>
        <p:origin x="296" y="856"/>
      </p:cViewPr>
      <p:guideLst>
        <p:guide orient="horz" pos="4320"/>
        <p:guide pos="76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11.fntdata"/><Relationship Id="rId68" Type="http://schemas.openxmlformats.org/officeDocument/2006/relationships/font" Target="fonts/font1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font" Target="fonts/font14.fntdata"/><Relationship Id="rId74" Type="http://schemas.microsoft.com/office/2015/10/relationships/revisionInfo" Target="revisionInfo.xml"/><Relationship Id="rId5" Type="http://schemas.openxmlformats.org/officeDocument/2006/relationships/slide" Target="slides/slide1.xml"/><Relationship Id="rId61" Type="http://schemas.openxmlformats.org/officeDocument/2006/relationships/font" Target="fonts/font9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7.fntdata"/><Relationship Id="rId67" Type="http://schemas.openxmlformats.org/officeDocument/2006/relationships/font" Target="fonts/font15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5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73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font" Target="fonts/font3.fntdata"/><Relationship Id="rId7" Type="http://schemas.openxmlformats.org/officeDocument/2006/relationships/slide" Target="slides/slide3.xml"/><Relationship Id="rId7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te Weides" userId="0e3d99c3-e00b-448e-8e45-38bae2afd104" providerId="ADAL" clId="{E905F491-ECD4-C64A-ABC9-B05BC34DDD9C}"/>
    <pc:docChg chg="undo custSel modSld">
      <pc:chgData name="Beate Weides" userId="0e3d99c3-e00b-448e-8e45-38bae2afd104" providerId="ADAL" clId="{E905F491-ECD4-C64A-ABC9-B05BC34DDD9C}" dt="2023-04-16T08:06:13.375" v="1100" actId="207"/>
      <pc:docMkLst>
        <pc:docMk/>
      </pc:docMkLst>
      <pc:sldChg chg="modNotesTx">
        <pc:chgData name="Beate Weides" userId="0e3d99c3-e00b-448e-8e45-38bae2afd104" providerId="ADAL" clId="{E905F491-ECD4-C64A-ABC9-B05BC34DDD9C}" dt="2023-04-16T07:23:14.315" v="165" actId="2711"/>
        <pc:sldMkLst>
          <pc:docMk/>
          <pc:sldMk cId="1474490146" sldId="268"/>
        </pc:sldMkLst>
      </pc:sldChg>
      <pc:sldChg chg="modSp modNotesTx">
        <pc:chgData name="Beate Weides" userId="0e3d99c3-e00b-448e-8e45-38bae2afd104" providerId="ADAL" clId="{E905F491-ECD4-C64A-ABC9-B05BC34DDD9C}" dt="2023-04-16T07:19:06.474" v="13" actId="2711"/>
        <pc:sldMkLst>
          <pc:docMk/>
          <pc:sldMk cId="38272813" sldId="270"/>
        </pc:sldMkLst>
        <pc:graphicFrameChg chg="mod">
          <ac:chgData name="Beate Weides" userId="0e3d99c3-e00b-448e-8e45-38bae2afd104" providerId="ADAL" clId="{E905F491-ECD4-C64A-ABC9-B05BC34DDD9C}" dt="2023-04-16T07:18:50.266" v="12" actId="2711"/>
          <ac:graphicFrameMkLst>
            <pc:docMk/>
            <pc:sldMk cId="38272813" sldId="270"/>
            <ac:graphicFrameMk id="6" creationId="{00000000-0000-0000-0000-000000000000}"/>
          </ac:graphicFrameMkLst>
        </pc:graphicFrameChg>
      </pc:sldChg>
      <pc:sldChg chg="modSp mod modNotesTx">
        <pc:chgData name="Beate Weides" userId="0e3d99c3-e00b-448e-8e45-38bae2afd104" providerId="ADAL" clId="{E905F491-ECD4-C64A-ABC9-B05BC34DDD9C}" dt="2023-04-16T07:24:18.870" v="171" actId="2711"/>
        <pc:sldMkLst>
          <pc:docMk/>
          <pc:sldMk cId="578945571" sldId="277"/>
        </pc:sldMkLst>
        <pc:spChg chg="mod">
          <ac:chgData name="Beate Weides" userId="0e3d99c3-e00b-448e-8e45-38bae2afd104" providerId="ADAL" clId="{E905F491-ECD4-C64A-ABC9-B05BC34DDD9C}" dt="2023-04-16T07:24:05.614" v="170" actId="207"/>
          <ac:spMkLst>
            <pc:docMk/>
            <pc:sldMk cId="578945571" sldId="277"/>
            <ac:spMk id="3" creationId="{AC3D008F-5E9A-428C-9539-3871B792B884}"/>
          </ac:spMkLst>
        </pc:spChg>
      </pc:sldChg>
      <pc:sldChg chg="modSp mod">
        <pc:chgData name="Beate Weides" userId="0e3d99c3-e00b-448e-8e45-38bae2afd104" providerId="ADAL" clId="{E905F491-ECD4-C64A-ABC9-B05BC34DDD9C}" dt="2023-04-16T07:17:36.436" v="4" actId="207"/>
        <pc:sldMkLst>
          <pc:docMk/>
          <pc:sldMk cId="1104490627" sldId="323"/>
        </pc:sldMkLst>
        <pc:spChg chg="mod">
          <ac:chgData name="Beate Weides" userId="0e3d99c3-e00b-448e-8e45-38bae2afd104" providerId="ADAL" clId="{E905F491-ECD4-C64A-ABC9-B05BC34DDD9C}" dt="2023-04-16T07:17:15.456" v="1" actId="207"/>
          <ac:spMkLst>
            <pc:docMk/>
            <pc:sldMk cId="1104490627" sldId="323"/>
            <ac:spMk id="3" creationId="{AC3D008F-5E9A-428C-9539-3871B792B884}"/>
          </ac:spMkLst>
        </pc:spChg>
        <pc:spChg chg="mod">
          <ac:chgData name="Beate Weides" userId="0e3d99c3-e00b-448e-8e45-38bae2afd104" providerId="ADAL" clId="{E905F491-ECD4-C64A-ABC9-B05BC34DDD9C}" dt="2023-04-16T07:17:36.436" v="4" actId="207"/>
          <ac:spMkLst>
            <pc:docMk/>
            <pc:sldMk cId="1104490627" sldId="323"/>
            <ac:spMk id="6" creationId="{E28E6928-46CB-0E5F-F9DE-09F4A801F5CC}"/>
          </ac:spMkLst>
        </pc:spChg>
        <pc:spChg chg="mod">
          <ac:chgData name="Beate Weides" userId="0e3d99c3-e00b-448e-8e45-38bae2afd104" providerId="ADAL" clId="{E905F491-ECD4-C64A-ABC9-B05BC34DDD9C}" dt="2023-04-16T07:17:22.704" v="3" actId="207"/>
          <ac:spMkLst>
            <pc:docMk/>
            <pc:sldMk cId="1104490627" sldId="323"/>
            <ac:spMk id="10" creationId="{8B805824-48F9-F346-312D-8FAA938C7A8C}"/>
          </ac:spMkLst>
        </pc:spChg>
        <pc:spChg chg="mod">
          <ac:chgData name="Beate Weides" userId="0e3d99c3-e00b-448e-8e45-38bae2afd104" providerId="ADAL" clId="{E905F491-ECD4-C64A-ABC9-B05BC34DDD9C}" dt="2023-04-16T07:17:18.995" v="2" actId="207"/>
          <ac:spMkLst>
            <pc:docMk/>
            <pc:sldMk cId="1104490627" sldId="323"/>
            <ac:spMk id="11" creationId="{96BA3367-828C-DBEB-2F9F-1F65C66C0A7D}"/>
          </ac:spMkLst>
        </pc:spChg>
      </pc:sldChg>
      <pc:sldChg chg="modSp mod modNotesTx">
        <pc:chgData name="Beate Weides" userId="0e3d99c3-e00b-448e-8e45-38bae2afd104" providerId="ADAL" clId="{E905F491-ECD4-C64A-ABC9-B05BC34DDD9C}" dt="2023-04-16T07:19:20.909" v="14" actId="2711"/>
        <pc:sldMkLst>
          <pc:docMk/>
          <pc:sldMk cId="741159185" sldId="361"/>
        </pc:sldMkLst>
        <pc:spChg chg="mod">
          <ac:chgData name="Beate Weides" userId="0e3d99c3-e00b-448e-8e45-38bae2afd104" providerId="ADAL" clId="{E905F491-ECD4-C64A-ABC9-B05BC34DDD9C}" dt="2023-04-16T07:17:45.382" v="5" actId="207"/>
          <ac:spMkLst>
            <pc:docMk/>
            <pc:sldMk cId="741159185" sldId="361"/>
            <ac:spMk id="3" creationId="{AC3D008F-5E9A-428C-9539-3871B792B884}"/>
          </ac:spMkLst>
        </pc:spChg>
      </pc:sldChg>
      <pc:sldChg chg="modSp mod">
        <pc:chgData name="Beate Weides" userId="0e3d99c3-e00b-448e-8e45-38bae2afd104" providerId="ADAL" clId="{E905F491-ECD4-C64A-ABC9-B05BC34DDD9C}" dt="2023-04-16T07:18:31.806" v="11" actId="207"/>
        <pc:sldMkLst>
          <pc:docMk/>
          <pc:sldMk cId="487376902" sldId="363"/>
        </pc:sldMkLst>
        <pc:spChg chg="mod">
          <ac:chgData name="Beate Weides" userId="0e3d99c3-e00b-448e-8e45-38bae2afd104" providerId="ADAL" clId="{E905F491-ECD4-C64A-ABC9-B05BC34DDD9C}" dt="2023-04-16T07:18:31.806" v="11" actId="207"/>
          <ac:spMkLst>
            <pc:docMk/>
            <pc:sldMk cId="487376902" sldId="363"/>
            <ac:spMk id="3" creationId="{AC3D008F-5E9A-428C-9539-3871B792B884}"/>
          </ac:spMkLst>
        </pc:spChg>
      </pc:sldChg>
      <pc:sldChg chg="modSp mod modNotesTx">
        <pc:chgData name="Beate Weides" userId="0e3d99c3-e00b-448e-8e45-38bae2afd104" providerId="ADAL" clId="{E905F491-ECD4-C64A-ABC9-B05BC34DDD9C}" dt="2023-04-16T07:21:49.589" v="157" actId="20577"/>
        <pc:sldMkLst>
          <pc:docMk/>
          <pc:sldMk cId="4234777712" sldId="364"/>
        </pc:sldMkLst>
        <pc:spChg chg="mod">
          <ac:chgData name="Beate Weides" userId="0e3d99c3-e00b-448e-8e45-38bae2afd104" providerId="ADAL" clId="{E905F491-ECD4-C64A-ABC9-B05BC34DDD9C}" dt="2023-04-16T07:19:48.210" v="15" actId="207"/>
          <ac:spMkLst>
            <pc:docMk/>
            <pc:sldMk cId="4234777712" sldId="364"/>
            <ac:spMk id="3" creationId="{AC3D008F-5E9A-428C-9539-3871B792B884}"/>
          </ac:spMkLst>
        </pc:spChg>
      </pc:sldChg>
      <pc:sldChg chg="modSp mod modNotesTx">
        <pc:chgData name="Beate Weides" userId="0e3d99c3-e00b-448e-8e45-38bae2afd104" providerId="ADAL" clId="{E905F491-ECD4-C64A-ABC9-B05BC34DDD9C}" dt="2023-04-16T07:22:26.059" v="164" actId="20577"/>
        <pc:sldMkLst>
          <pc:docMk/>
          <pc:sldMk cId="3126243093" sldId="365"/>
        </pc:sldMkLst>
        <pc:spChg chg="mod">
          <ac:chgData name="Beate Weides" userId="0e3d99c3-e00b-448e-8e45-38bae2afd104" providerId="ADAL" clId="{E905F491-ECD4-C64A-ABC9-B05BC34DDD9C}" dt="2023-04-16T07:16:58.713" v="0" actId="207"/>
          <ac:spMkLst>
            <pc:docMk/>
            <pc:sldMk cId="3126243093" sldId="365"/>
            <ac:spMk id="3" creationId="{AC3D008F-5E9A-428C-9539-3871B792B884}"/>
          </ac:spMkLst>
        </pc:spChg>
      </pc:sldChg>
      <pc:sldChg chg="modSp mod modNotesTx">
        <pc:chgData name="Beate Weides" userId="0e3d99c3-e00b-448e-8e45-38bae2afd104" providerId="ADAL" clId="{E905F491-ECD4-C64A-ABC9-B05BC34DDD9C}" dt="2023-04-16T07:35:33.408" v="290" actId="20577"/>
        <pc:sldMkLst>
          <pc:docMk/>
          <pc:sldMk cId="2376955640" sldId="370"/>
        </pc:sldMkLst>
        <pc:spChg chg="mod">
          <ac:chgData name="Beate Weides" userId="0e3d99c3-e00b-448e-8e45-38bae2afd104" providerId="ADAL" clId="{E905F491-ECD4-C64A-ABC9-B05BC34DDD9C}" dt="2023-04-16T07:34:31.892" v="213" actId="20577"/>
          <ac:spMkLst>
            <pc:docMk/>
            <pc:sldMk cId="2376955640" sldId="370"/>
            <ac:spMk id="2" creationId="{4AB0EF7F-EA4E-4753-BD3E-85069C4E1538}"/>
          </ac:spMkLst>
        </pc:spChg>
        <pc:spChg chg="mod">
          <ac:chgData name="Beate Weides" userId="0e3d99c3-e00b-448e-8e45-38bae2afd104" providerId="ADAL" clId="{E905F491-ECD4-C64A-ABC9-B05BC34DDD9C}" dt="2023-04-16T07:31:13.411" v="205" actId="207"/>
          <ac:spMkLst>
            <pc:docMk/>
            <pc:sldMk cId="2376955640" sldId="370"/>
            <ac:spMk id="14" creationId="{8ABD9D16-BB99-B7BD-B532-FB83BF197F4E}"/>
          </ac:spMkLst>
        </pc:spChg>
        <pc:spChg chg="mod">
          <ac:chgData name="Beate Weides" userId="0e3d99c3-e00b-448e-8e45-38bae2afd104" providerId="ADAL" clId="{E905F491-ECD4-C64A-ABC9-B05BC34DDD9C}" dt="2023-04-16T07:33:27.489" v="210" actId="207"/>
          <ac:spMkLst>
            <pc:docMk/>
            <pc:sldMk cId="2376955640" sldId="370"/>
            <ac:spMk id="15" creationId="{B00658E7-982B-2222-46CD-16F00F6D17C4}"/>
          </ac:spMkLst>
        </pc:spChg>
        <pc:spChg chg="mod">
          <ac:chgData name="Beate Weides" userId="0e3d99c3-e00b-448e-8e45-38bae2afd104" providerId="ADAL" clId="{E905F491-ECD4-C64A-ABC9-B05BC34DDD9C}" dt="2023-04-16T07:32:33.515" v="208" actId="207"/>
          <ac:spMkLst>
            <pc:docMk/>
            <pc:sldMk cId="2376955640" sldId="370"/>
            <ac:spMk id="16" creationId="{1D28BFAD-65DA-DBC4-D4B0-907D590AABCF}"/>
          </ac:spMkLst>
        </pc:spChg>
        <pc:spChg chg="mod">
          <ac:chgData name="Beate Weides" userId="0e3d99c3-e00b-448e-8e45-38bae2afd104" providerId="ADAL" clId="{E905F491-ECD4-C64A-ABC9-B05BC34DDD9C}" dt="2023-04-16T07:32:51.834" v="209" actId="207"/>
          <ac:spMkLst>
            <pc:docMk/>
            <pc:sldMk cId="2376955640" sldId="370"/>
            <ac:spMk id="17" creationId="{6C589F43-597F-FADB-F799-5C002FED6B11}"/>
          </ac:spMkLst>
        </pc:spChg>
      </pc:sldChg>
      <pc:sldChg chg="modSp mod">
        <pc:chgData name="Beate Weides" userId="0e3d99c3-e00b-448e-8e45-38bae2afd104" providerId="ADAL" clId="{E905F491-ECD4-C64A-ABC9-B05BC34DDD9C}" dt="2023-04-16T07:38:32.975" v="312" actId="207"/>
        <pc:sldMkLst>
          <pc:docMk/>
          <pc:sldMk cId="3690433838" sldId="371"/>
        </pc:sldMkLst>
        <pc:spChg chg="mod">
          <ac:chgData name="Beate Weides" userId="0e3d99c3-e00b-448e-8e45-38bae2afd104" providerId="ADAL" clId="{E905F491-ECD4-C64A-ABC9-B05BC34DDD9C}" dt="2023-04-16T07:38:32.975" v="312" actId="207"/>
          <ac:spMkLst>
            <pc:docMk/>
            <pc:sldMk cId="3690433838" sldId="371"/>
            <ac:spMk id="3" creationId="{AC3D008F-5E9A-428C-9539-3871B792B884}"/>
          </ac:spMkLst>
        </pc:spChg>
      </pc:sldChg>
      <pc:sldChg chg="modSp mod modNotesTx">
        <pc:chgData name="Beate Weides" userId="0e3d99c3-e00b-448e-8e45-38bae2afd104" providerId="ADAL" clId="{E905F491-ECD4-C64A-ABC9-B05BC34DDD9C}" dt="2023-04-16T07:24:00.045" v="169" actId="2711"/>
        <pc:sldMkLst>
          <pc:docMk/>
          <pc:sldMk cId="957254233" sldId="373"/>
        </pc:sldMkLst>
        <pc:spChg chg="mod">
          <ac:chgData name="Beate Weides" userId="0e3d99c3-e00b-448e-8e45-38bae2afd104" providerId="ADAL" clId="{E905F491-ECD4-C64A-ABC9-B05BC34DDD9C}" dt="2023-04-16T07:23:44.801" v="168" actId="1076"/>
          <ac:spMkLst>
            <pc:docMk/>
            <pc:sldMk cId="957254233" sldId="373"/>
            <ac:spMk id="8" creationId="{57270199-D0DA-0A59-218D-0973EC17EC75}"/>
          </ac:spMkLst>
        </pc:spChg>
        <pc:spChg chg="mod">
          <ac:chgData name="Beate Weides" userId="0e3d99c3-e00b-448e-8e45-38bae2afd104" providerId="ADAL" clId="{E905F491-ECD4-C64A-ABC9-B05BC34DDD9C}" dt="2023-04-16T07:23:34.106" v="167" actId="2711"/>
          <ac:spMkLst>
            <pc:docMk/>
            <pc:sldMk cId="957254233" sldId="373"/>
            <ac:spMk id="9" creationId="{1866C831-4122-447F-B578-6FB8163E7EB5}"/>
          </ac:spMkLst>
        </pc:spChg>
      </pc:sldChg>
      <pc:sldChg chg="modSp mod">
        <pc:chgData name="Beate Weides" userId="0e3d99c3-e00b-448e-8e45-38bae2afd104" providerId="ADAL" clId="{E905F491-ECD4-C64A-ABC9-B05BC34DDD9C}" dt="2023-04-16T07:24:24.885" v="172" actId="207"/>
        <pc:sldMkLst>
          <pc:docMk/>
          <pc:sldMk cId="947729277" sldId="375"/>
        </pc:sldMkLst>
        <pc:spChg chg="mod">
          <ac:chgData name="Beate Weides" userId="0e3d99c3-e00b-448e-8e45-38bae2afd104" providerId="ADAL" clId="{E905F491-ECD4-C64A-ABC9-B05BC34DDD9C}" dt="2023-04-16T07:24:24.885" v="172" actId="207"/>
          <ac:spMkLst>
            <pc:docMk/>
            <pc:sldMk cId="947729277" sldId="375"/>
            <ac:spMk id="3" creationId="{AC3D008F-5E9A-428C-9539-3871B792B884}"/>
          </ac:spMkLst>
        </pc:spChg>
      </pc:sldChg>
      <pc:sldChg chg="modSp mod modNotesTx">
        <pc:chgData name="Beate Weides" userId="0e3d99c3-e00b-448e-8e45-38bae2afd104" providerId="ADAL" clId="{E905F491-ECD4-C64A-ABC9-B05BC34DDD9C}" dt="2023-04-16T07:29:12.105" v="201" actId="207"/>
        <pc:sldMkLst>
          <pc:docMk/>
          <pc:sldMk cId="3127150090" sldId="376"/>
        </pc:sldMkLst>
        <pc:spChg chg="mod">
          <ac:chgData name="Beate Weides" userId="0e3d99c3-e00b-448e-8e45-38bae2afd104" providerId="ADAL" clId="{E905F491-ECD4-C64A-ABC9-B05BC34DDD9C}" dt="2023-04-16T07:28:38.822" v="199" actId="207"/>
          <ac:spMkLst>
            <pc:docMk/>
            <pc:sldMk cId="3127150090" sldId="376"/>
            <ac:spMk id="3" creationId="{AC3D008F-5E9A-428C-9539-3871B792B884}"/>
          </ac:spMkLst>
        </pc:spChg>
        <pc:spChg chg="mod">
          <ac:chgData name="Beate Weides" userId="0e3d99c3-e00b-448e-8e45-38bae2afd104" providerId="ADAL" clId="{E905F491-ECD4-C64A-ABC9-B05BC34DDD9C}" dt="2023-04-16T07:28:53.083" v="200" actId="207"/>
          <ac:spMkLst>
            <pc:docMk/>
            <pc:sldMk cId="3127150090" sldId="376"/>
            <ac:spMk id="6" creationId="{3BDC334F-6F39-9E2D-F5F2-63B56ADB2738}"/>
          </ac:spMkLst>
        </pc:spChg>
        <pc:spChg chg="mod">
          <ac:chgData name="Beate Weides" userId="0e3d99c3-e00b-448e-8e45-38bae2afd104" providerId="ADAL" clId="{E905F491-ECD4-C64A-ABC9-B05BC34DDD9C}" dt="2023-04-16T07:29:12.105" v="201" actId="207"/>
          <ac:spMkLst>
            <pc:docMk/>
            <pc:sldMk cId="3127150090" sldId="376"/>
            <ac:spMk id="7" creationId="{7D5EE36F-9E0F-C428-8336-19113654F805}"/>
          </ac:spMkLst>
        </pc:spChg>
        <pc:spChg chg="mod">
          <ac:chgData name="Beate Weides" userId="0e3d99c3-e00b-448e-8e45-38bae2afd104" providerId="ADAL" clId="{E905F491-ECD4-C64A-ABC9-B05BC34DDD9C}" dt="2023-04-16T07:27:44.993" v="194" actId="1582"/>
          <ac:spMkLst>
            <pc:docMk/>
            <pc:sldMk cId="3127150090" sldId="376"/>
            <ac:spMk id="8" creationId="{7EE34CF7-D6B7-C0E0-7B34-32D9FD050B7C}"/>
          </ac:spMkLst>
        </pc:spChg>
        <pc:spChg chg="mod">
          <ac:chgData name="Beate Weides" userId="0e3d99c3-e00b-448e-8e45-38bae2afd104" providerId="ADAL" clId="{E905F491-ECD4-C64A-ABC9-B05BC34DDD9C}" dt="2023-04-16T07:28:23.337" v="198" actId="207"/>
          <ac:spMkLst>
            <pc:docMk/>
            <pc:sldMk cId="3127150090" sldId="376"/>
            <ac:spMk id="9" creationId="{A6E3D7E3-4EE9-E41B-718C-1F5AC6146034}"/>
          </ac:spMkLst>
        </pc:spChg>
      </pc:sldChg>
      <pc:sldChg chg="modSp mod">
        <pc:chgData name="Beate Weides" userId="0e3d99c3-e00b-448e-8e45-38bae2afd104" providerId="ADAL" clId="{E905F491-ECD4-C64A-ABC9-B05BC34DDD9C}" dt="2023-04-16T07:37:30.441" v="309" actId="1076"/>
        <pc:sldMkLst>
          <pc:docMk/>
          <pc:sldMk cId="3543741428" sldId="377"/>
        </pc:sldMkLst>
        <pc:spChg chg="mod">
          <ac:chgData name="Beate Weides" userId="0e3d99c3-e00b-448e-8e45-38bae2afd104" providerId="ADAL" clId="{E905F491-ECD4-C64A-ABC9-B05BC34DDD9C}" dt="2023-04-16T07:37:30.441" v="309" actId="1076"/>
          <ac:spMkLst>
            <pc:docMk/>
            <pc:sldMk cId="3543741428" sldId="377"/>
            <ac:spMk id="3" creationId="{AC3D008F-5E9A-428C-9539-3871B792B884}"/>
          </ac:spMkLst>
        </pc:spChg>
        <pc:spChg chg="mod">
          <ac:chgData name="Beate Weides" userId="0e3d99c3-e00b-448e-8e45-38bae2afd104" providerId="ADAL" clId="{E905F491-ECD4-C64A-ABC9-B05BC34DDD9C}" dt="2023-04-16T07:37:10.797" v="307" actId="1076"/>
          <ac:spMkLst>
            <pc:docMk/>
            <pc:sldMk cId="3543741428" sldId="377"/>
            <ac:spMk id="6" creationId="{40660080-9ED7-DDF5-712F-845613C53108}"/>
          </ac:spMkLst>
        </pc:spChg>
        <pc:spChg chg="mod">
          <ac:chgData name="Beate Weides" userId="0e3d99c3-e00b-448e-8e45-38bae2afd104" providerId="ADAL" clId="{E905F491-ECD4-C64A-ABC9-B05BC34DDD9C}" dt="2023-04-16T07:36:22.204" v="294" actId="27636"/>
          <ac:spMkLst>
            <pc:docMk/>
            <pc:sldMk cId="3543741428" sldId="377"/>
            <ac:spMk id="7" creationId="{CA2B4006-012B-8E1F-A11F-146C51CA27FE}"/>
          </ac:spMkLst>
        </pc:spChg>
        <pc:spChg chg="mod">
          <ac:chgData name="Beate Weides" userId="0e3d99c3-e00b-448e-8e45-38bae2afd104" providerId="ADAL" clId="{E905F491-ECD4-C64A-ABC9-B05BC34DDD9C}" dt="2023-04-16T07:37:17.778" v="308" actId="1076"/>
          <ac:spMkLst>
            <pc:docMk/>
            <pc:sldMk cId="3543741428" sldId="377"/>
            <ac:spMk id="11" creationId="{F5CBB17D-DBB3-F018-1A29-B39516F6D0E6}"/>
          </ac:spMkLst>
        </pc:spChg>
      </pc:sldChg>
      <pc:sldChg chg="modSp mod">
        <pc:chgData name="Beate Weides" userId="0e3d99c3-e00b-448e-8e45-38bae2afd104" providerId="ADAL" clId="{E905F491-ECD4-C64A-ABC9-B05BC34DDD9C}" dt="2023-04-16T07:37:56.129" v="310" actId="207"/>
        <pc:sldMkLst>
          <pc:docMk/>
          <pc:sldMk cId="3397107701" sldId="379"/>
        </pc:sldMkLst>
        <pc:spChg chg="mod">
          <ac:chgData name="Beate Weides" userId="0e3d99c3-e00b-448e-8e45-38bae2afd104" providerId="ADAL" clId="{E905F491-ECD4-C64A-ABC9-B05BC34DDD9C}" dt="2023-04-16T07:37:56.129" v="310" actId="207"/>
          <ac:spMkLst>
            <pc:docMk/>
            <pc:sldMk cId="3397107701" sldId="379"/>
            <ac:spMk id="3" creationId="{AC3D008F-5E9A-428C-9539-3871B792B884}"/>
          </ac:spMkLst>
        </pc:spChg>
      </pc:sldChg>
      <pc:sldChg chg="modSp mod">
        <pc:chgData name="Beate Weides" userId="0e3d99c3-e00b-448e-8e45-38bae2afd104" providerId="ADAL" clId="{E905F491-ECD4-C64A-ABC9-B05BC34DDD9C}" dt="2023-04-16T07:38:15.121" v="311" actId="207"/>
        <pc:sldMkLst>
          <pc:docMk/>
          <pc:sldMk cId="2434537" sldId="380"/>
        </pc:sldMkLst>
        <pc:spChg chg="mod">
          <ac:chgData name="Beate Weides" userId="0e3d99c3-e00b-448e-8e45-38bae2afd104" providerId="ADAL" clId="{E905F491-ECD4-C64A-ABC9-B05BC34DDD9C}" dt="2023-04-16T07:38:15.121" v="311" actId="207"/>
          <ac:spMkLst>
            <pc:docMk/>
            <pc:sldMk cId="2434537" sldId="380"/>
            <ac:spMk id="3" creationId="{AC3D008F-5E9A-428C-9539-3871B792B884}"/>
          </ac:spMkLst>
        </pc:spChg>
      </pc:sldChg>
      <pc:sldChg chg="modSp mod">
        <pc:chgData name="Beate Weides" userId="0e3d99c3-e00b-448e-8e45-38bae2afd104" providerId="ADAL" clId="{E905F491-ECD4-C64A-ABC9-B05BC34DDD9C}" dt="2023-04-16T07:38:54.190" v="313" actId="207"/>
        <pc:sldMkLst>
          <pc:docMk/>
          <pc:sldMk cId="28236133" sldId="381"/>
        </pc:sldMkLst>
        <pc:spChg chg="mod">
          <ac:chgData name="Beate Weides" userId="0e3d99c3-e00b-448e-8e45-38bae2afd104" providerId="ADAL" clId="{E905F491-ECD4-C64A-ABC9-B05BC34DDD9C}" dt="2023-04-16T07:38:54.190" v="313" actId="207"/>
          <ac:spMkLst>
            <pc:docMk/>
            <pc:sldMk cId="28236133" sldId="381"/>
            <ac:spMk id="3" creationId="{AC3D008F-5E9A-428C-9539-3871B792B884}"/>
          </ac:spMkLst>
        </pc:spChg>
      </pc:sldChg>
      <pc:sldChg chg="modSp mod">
        <pc:chgData name="Beate Weides" userId="0e3d99c3-e00b-448e-8e45-38bae2afd104" providerId="ADAL" clId="{E905F491-ECD4-C64A-ABC9-B05BC34DDD9C}" dt="2023-04-16T07:39:02.598" v="314" actId="207"/>
        <pc:sldMkLst>
          <pc:docMk/>
          <pc:sldMk cId="1625611872" sldId="382"/>
        </pc:sldMkLst>
        <pc:spChg chg="mod">
          <ac:chgData name="Beate Weides" userId="0e3d99c3-e00b-448e-8e45-38bae2afd104" providerId="ADAL" clId="{E905F491-ECD4-C64A-ABC9-B05BC34DDD9C}" dt="2023-04-16T07:39:02.598" v="314" actId="207"/>
          <ac:spMkLst>
            <pc:docMk/>
            <pc:sldMk cId="1625611872" sldId="382"/>
            <ac:spMk id="3" creationId="{AC3D008F-5E9A-428C-9539-3871B792B884}"/>
          </ac:spMkLst>
        </pc:spChg>
      </pc:sldChg>
      <pc:sldChg chg="modSp mod">
        <pc:chgData name="Beate Weides" userId="0e3d99c3-e00b-448e-8e45-38bae2afd104" providerId="ADAL" clId="{E905F491-ECD4-C64A-ABC9-B05BC34DDD9C}" dt="2023-04-16T07:39:17.398" v="315" actId="207"/>
        <pc:sldMkLst>
          <pc:docMk/>
          <pc:sldMk cId="3120329451" sldId="384"/>
        </pc:sldMkLst>
        <pc:spChg chg="mod">
          <ac:chgData name="Beate Weides" userId="0e3d99c3-e00b-448e-8e45-38bae2afd104" providerId="ADAL" clId="{E905F491-ECD4-C64A-ABC9-B05BC34DDD9C}" dt="2023-04-16T07:39:17.398" v="315" actId="207"/>
          <ac:spMkLst>
            <pc:docMk/>
            <pc:sldMk cId="3120329451" sldId="384"/>
            <ac:spMk id="3" creationId="{AC3D008F-5E9A-428C-9539-3871B792B884}"/>
          </ac:spMkLst>
        </pc:spChg>
      </pc:sldChg>
      <pc:sldChg chg="modSp mod">
        <pc:chgData name="Beate Weides" userId="0e3d99c3-e00b-448e-8e45-38bae2afd104" providerId="ADAL" clId="{E905F491-ECD4-C64A-ABC9-B05BC34DDD9C}" dt="2023-04-16T07:39:39.125" v="317" actId="207"/>
        <pc:sldMkLst>
          <pc:docMk/>
          <pc:sldMk cId="502902917" sldId="386"/>
        </pc:sldMkLst>
        <pc:spChg chg="mod">
          <ac:chgData name="Beate Weides" userId="0e3d99c3-e00b-448e-8e45-38bae2afd104" providerId="ADAL" clId="{E905F491-ECD4-C64A-ABC9-B05BC34DDD9C}" dt="2023-04-16T07:39:39.125" v="317" actId="207"/>
          <ac:spMkLst>
            <pc:docMk/>
            <pc:sldMk cId="502902917" sldId="386"/>
            <ac:spMk id="3" creationId="{AC3D008F-5E9A-428C-9539-3871B792B884}"/>
          </ac:spMkLst>
        </pc:spChg>
      </pc:sldChg>
      <pc:sldChg chg="modSp mod">
        <pc:chgData name="Beate Weides" userId="0e3d99c3-e00b-448e-8e45-38bae2afd104" providerId="ADAL" clId="{E905F491-ECD4-C64A-ABC9-B05BC34DDD9C}" dt="2023-04-16T07:39:46.006" v="318" actId="207"/>
        <pc:sldMkLst>
          <pc:docMk/>
          <pc:sldMk cId="661830479" sldId="387"/>
        </pc:sldMkLst>
        <pc:spChg chg="mod">
          <ac:chgData name="Beate Weides" userId="0e3d99c3-e00b-448e-8e45-38bae2afd104" providerId="ADAL" clId="{E905F491-ECD4-C64A-ABC9-B05BC34DDD9C}" dt="2023-04-16T07:39:46.006" v="318" actId="207"/>
          <ac:spMkLst>
            <pc:docMk/>
            <pc:sldMk cId="661830479" sldId="387"/>
            <ac:spMk id="3" creationId="{AC3D008F-5E9A-428C-9539-3871B792B884}"/>
          </ac:spMkLst>
        </pc:spChg>
      </pc:sldChg>
      <pc:sldChg chg="modSp mod">
        <pc:chgData name="Beate Weides" userId="0e3d99c3-e00b-448e-8e45-38bae2afd104" providerId="ADAL" clId="{E905F491-ECD4-C64A-ABC9-B05BC34DDD9C}" dt="2023-04-16T07:40:01.070" v="320" actId="207"/>
        <pc:sldMkLst>
          <pc:docMk/>
          <pc:sldMk cId="2401456068" sldId="388"/>
        </pc:sldMkLst>
        <pc:spChg chg="mod">
          <ac:chgData name="Beate Weides" userId="0e3d99c3-e00b-448e-8e45-38bae2afd104" providerId="ADAL" clId="{E905F491-ECD4-C64A-ABC9-B05BC34DDD9C}" dt="2023-04-16T07:39:54.619" v="319" actId="207"/>
          <ac:spMkLst>
            <pc:docMk/>
            <pc:sldMk cId="2401456068" sldId="388"/>
            <ac:spMk id="3" creationId="{AC3D008F-5E9A-428C-9539-3871B792B884}"/>
          </ac:spMkLst>
        </pc:spChg>
        <pc:spChg chg="mod">
          <ac:chgData name="Beate Weides" userId="0e3d99c3-e00b-448e-8e45-38bae2afd104" providerId="ADAL" clId="{E905F491-ECD4-C64A-ABC9-B05BC34DDD9C}" dt="2023-04-16T07:40:01.070" v="320" actId="207"/>
          <ac:spMkLst>
            <pc:docMk/>
            <pc:sldMk cId="2401456068" sldId="388"/>
            <ac:spMk id="7" creationId="{C8B54521-52BB-D86A-0627-0473BB617FC7}"/>
          </ac:spMkLst>
        </pc:spChg>
      </pc:sldChg>
      <pc:sldChg chg="modSp mod">
        <pc:chgData name="Beate Weides" userId="0e3d99c3-e00b-448e-8e45-38bae2afd104" providerId="ADAL" clId="{E905F491-ECD4-C64A-ABC9-B05BC34DDD9C}" dt="2023-04-16T07:40:11.015" v="321" actId="207"/>
        <pc:sldMkLst>
          <pc:docMk/>
          <pc:sldMk cId="3257122020" sldId="389"/>
        </pc:sldMkLst>
        <pc:spChg chg="mod">
          <ac:chgData name="Beate Weides" userId="0e3d99c3-e00b-448e-8e45-38bae2afd104" providerId="ADAL" clId="{E905F491-ECD4-C64A-ABC9-B05BC34DDD9C}" dt="2023-04-16T07:40:11.015" v="321" actId="207"/>
          <ac:spMkLst>
            <pc:docMk/>
            <pc:sldMk cId="3257122020" sldId="389"/>
            <ac:spMk id="3" creationId="{AC3D008F-5E9A-428C-9539-3871B792B884}"/>
          </ac:spMkLst>
        </pc:spChg>
      </pc:sldChg>
      <pc:sldChg chg="modSp mod modNotesTx">
        <pc:chgData name="Beate Weides" userId="0e3d99c3-e00b-448e-8e45-38bae2afd104" providerId="ADAL" clId="{E905F491-ECD4-C64A-ABC9-B05BC34DDD9C}" dt="2023-04-16T07:40:30.848" v="323" actId="2711"/>
        <pc:sldMkLst>
          <pc:docMk/>
          <pc:sldMk cId="2151684155" sldId="390"/>
        </pc:sldMkLst>
        <pc:spChg chg="mod">
          <ac:chgData name="Beate Weides" userId="0e3d99c3-e00b-448e-8e45-38bae2afd104" providerId="ADAL" clId="{E905F491-ECD4-C64A-ABC9-B05BC34DDD9C}" dt="2023-04-16T07:40:19.123" v="322" actId="207"/>
          <ac:spMkLst>
            <pc:docMk/>
            <pc:sldMk cId="2151684155" sldId="390"/>
            <ac:spMk id="3" creationId="{AC3D008F-5E9A-428C-9539-3871B792B884}"/>
          </ac:spMkLst>
        </pc:spChg>
      </pc:sldChg>
      <pc:sldChg chg="modSp mod">
        <pc:chgData name="Beate Weides" userId="0e3d99c3-e00b-448e-8e45-38bae2afd104" providerId="ADAL" clId="{E905F491-ECD4-C64A-ABC9-B05BC34DDD9C}" dt="2023-04-16T07:40:43.292" v="325" actId="113"/>
        <pc:sldMkLst>
          <pc:docMk/>
          <pc:sldMk cId="258914638" sldId="391"/>
        </pc:sldMkLst>
        <pc:spChg chg="mod">
          <ac:chgData name="Beate Weides" userId="0e3d99c3-e00b-448e-8e45-38bae2afd104" providerId="ADAL" clId="{E905F491-ECD4-C64A-ABC9-B05BC34DDD9C}" dt="2023-04-16T07:40:40.138" v="324" actId="113"/>
          <ac:spMkLst>
            <pc:docMk/>
            <pc:sldMk cId="258914638" sldId="391"/>
            <ac:spMk id="3" creationId="{AC3D008F-5E9A-428C-9539-3871B792B884}"/>
          </ac:spMkLst>
        </pc:spChg>
        <pc:spChg chg="mod">
          <ac:chgData name="Beate Weides" userId="0e3d99c3-e00b-448e-8e45-38bae2afd104" providerId="ADAL" clId="{E905F491-ECD4-C64A-ABC9-B05BC34DDD9C}" dt="2023-04-16T07:40:43.292" v="325" actId="113"/>
          <ac:spMkLst>
            <pc:docMk/>
            <pc:sldMk cId="258914638" sldId="391"/>
            <ac:spMk id="6" creationId="{75EE2847-CFDD-D5DA-18C1-193C302D0BDA}"/>
          </ac:spMkLst>
        </pc:spChg>
      </pc:sldChg>
      <pc:sldChg chg="modSp mod">
        <pc:chgData name="Beate Weides" userId="0e3d99c3-e00b-448e-8e45-38bae2afd104" providerId="ADAL" clId="{E905F491-ECD4-C64A-ABC9-B05BC34DDD9C}" dt="2023-04-16T07:46:01.367" v="353" actId="20577"/>
        <pc:sldMkLst>
          <pc:docMk/>
          <pc:sldMk cId="1979810638" sldId="392"/>
        </pc:sldMkLst>
        <pc:spChg chg="mod">
          <ac:chgData name="Beate Weides" userId="0e3d99c3-e00b-448e-8e45-38bae2afd104" providerId="ADAL" clId="{E905F491-ECD4-C64A-ABC9-B05BC34DDD9C}" dt="2023-04-16T07:46:01.367" v="353" actId="20577"/>
          <ac:spMkLst>
            <pc:docMk/>
            <pc:sldMk cId="1979810638" sldId="392"/>
            <ac:spMk id="6" creationId="{75EE2847-CFDD-D5DA-18C1-193C302D0BDA}"/>
          </ac:spMkLst>
        </pc:spChg>
      </pc:sldChg>
      <pc:sldChg chg="modSp mod">
        <pc:chgData name="Beate Weides" userId="0e3d99c3-e00b-448e-8e45-38bae2afd104" providerId="ADAL" clId="{E905F491-ECD4-C64A-ABC9-B05BC34DDD9C}" dt="2023-04-16T07:46:45.362" v="356" actId="113"/>
        <pc:sldMkLst>
          <pc:docMk/>
          <pc:sldMk cId="1782064196" sldId="393"/>
        </pc:sldMkLst>
        <pc:spChg chg="mod">
          <ac:chgData name="Beate Weides" userId="0e3d99c3-e00b-448e-8e45-38bae2afd104" providerId="ADAL" clId="{E905F491-ECD4-C64A-ABC9-B05BC34DDD9C}" dt="2023-04-16T07:46:45.362" v="356" actId="113"/>
          <ac:spMkLst>
            <pc:docMk/>
            <pc:sldMk cId="1782064196" sldId="393"/>
            <ac:spMk id="6" creationId="{75EE2847-CFDD-D5DA-18C1-193C302D0BDA}"/>
          </ac:spMkLst>
        </pc:spChg>
      </pc:sldChg>
      <pc:sldChg chg="modSp mod modNotesTx">
        <pc:chgData name="Beate Weides" userId="0e3d99c3-e00b-448e-8e45-38bae2afd104" providerId="ADAL" clId="{E905F491-ECD4-C64A-ABC9-B05BC34DDD9C}" dt="2023-04-16T08:02:07.324" v="1063" actId="113"/>
        <pc:sldMkLst>
          <pc:docMk/>
          <pc:sldMk cId="561795167" sldId="396"/>
        </pc:sldMkLst>
        <pc:picChg chg="mod">
          <ac:chgData name="Beate Weides" userId="0e3d99c3-e00b-448e-8e45-38bae2afd104" providerId="ADAL" clId="{E905F491-ECD4-C64A-ABC9-B05BC34DDD9C}" dt="2023-04-16T07:49:17.634" v="363" actId="1076"/>
          <ac:picMkLst>
            <pc:docMk/>
            <pc:sldMk cId="561795167" sldId="396"/>
            <ac:picMk id="10" creationId="{1D056C64-5319-9584-30D0-C14D7C00D1DB}"/>
          </ac:picMkLst>
        </pc:picChg>
      </pc:sldChg>
      <pc:sldChg chg="modSp mod modNotesTx">
        <pc:chgData name="Beate Weides" userId="0e3d99c3-e00b-448e-8e45-38bae2afd104" providerId="ADAL" clId="{E905F491-ECD4-C64A-ABC9-B05BC34DDD9C}" dt="2023-04-16T07:47:47.783" v="359" actId="2711"/>
        <pc:sldMkLst>
          <pc:docMk/>
          <pc:sldMk cId="2839462174" sldId="397"/>
        </pc:sldMkLst>
        <pc:spChg chg="mod">
          <ac:chgData name="Beate Weides" userId="0e3d99c3-e00b-448e-8e45-38bae2afd104" providerId="ADAL" clId="{E905F491-ECD4-C64A-ABC9-B05BC34DDD9C}" dt="2023-04-16T07:47:32.089" v="358" actId="20577"/>
          <ac:spMkLst>
            <pc:docMk/>
            <pc:sldMk cId="2839462174" sldId="397"/>
            <ac:spMk id="3" creationId="{AC3D008F-5E9A-428C-9539-3871B792B884}"/>
          </ac:spMkLst>
        </pc:spChg>
      </pc:sldChg>
      <pc:sldChg chg="modSp mod">
        <pc:chgData name="Beate Weides" userId="0e3d99c3-e00b-448e-8e45-38bae2afd104" providerId="ADAL" clId="{E905F491-ECD4-C64A-ABC9-B05BC34DDD9C}" dt="2023-04-16T07:50:15.664" v="365" actId="20577"/>
        <pc:sldMkLst>
          <pc:docMk/>
          <pc:sldMk cId="3205910277" sldId="398"/>
        </pc:sldMkLst>
        <pc:spChg chg="mod">
          <ac:chgData name="Beate Weides" userId="0e3d99c3-e00b-448e-8e45-38bae2afd104" providerId="ADAL" clId="{E905F491-ECD4-C64A-ABC9-B05BC34DDD9C}" dt="2023-04-16T07:50:15.664" v="365" actId="20577"/>
          <ac:spMkLst>
            <pc:docMk/>
            <pc:sldMk cId="3205910277" sldId="398"/>
            <ac:spMk id="3" creationId="{00000000-0000-0000-0000-000000000000}"/>
          </ac:spMkLst>
        </pc:spChg>
      </pc:sldChg>
      <pc:sldChg chg="modSp mod">
        <pc:chgData name="Beate Weides" userId="0e3d99c3-e00b-448e-8e45-38bae2afd104" providerId="ADAL" clId="{E905F491-ECD4-C64A-ABC9-B05BC34DDD9C}" dt="2023-04-16T08:04:18.509" v="1090" actId="20577"/>
        <pc:sldMkLst>
          <pc:docMk/>
          <pc:sldMk cId="2127287018" sldId="400"/>
        </pc:sldMkLst>
        <pc:spChg chg="mod">
          <ac:chgData name="Beate Weides" userId="0e3d99c3-e00b-448e-8e45-38bae2afd104" providerId="ADAL" clId="{E905F491-ECD4-C64A-ABC9-B05BC34DDD9C}" dt="2023-04-16T08:04:18.509" v="1090" actId="20577"/>
          <ac:spMkLst>
            <pc:docMk/>
            <pc:sldMk cId="2127287018" sldId="400"/>
            <ac:spMk id="3" creationId="{AC3D008F-5E9A-428C-9539-3871B792B884}"/>
          </ac:spMkLst>
        </pc:spChg>
      </pc:sldChg>
      <pc:sldChg chg="modSp mod">
        <pc:chgData name="Beate Weides" userId="0e3d99c3-e00b-448e-8e45-38bae2afd104" providerId="ADAL" clId="{E905F491-ECD4-C64A-ABC9-B05BC34DDD9C}" dt="2023-04-16T08:05:21.972" v="1096" actId="207"/>
        <pc:sldMkLst>
          <pc:docMk/>
          <pc:sldMk cId="2088891144" sldId="401"/>
        </pc:sldMkLst>
        <pc:spChg chg="mod">
          <ac:chgData name="Beate Weides" userId="0e3d99c3-e00b-448e-8e45-38bae2afd104" providerId="ADAL" clId="{E905F491-ECD4-C64A-ABC9-B05BC34DDD9C}" dt="2023-04-16T08:05:21.972" v="1096" actId="207"/>
          <ac:spMkLst>
            <pc:docMk/>
            <pc:sldMk cId="2088891144" sldId="401"/>
            <ac:spMk id="3" creationId="{AC3D008F-5E9A-428C-9539-3871B792B884}"/>
          </ac:spMkLst>
        </pc:spChg>
      </pc:sldChg>
      <pc:sldChg chg="modSp mod">
        <pc:chgData name="Beate Weides" userId="0e3d99c3-e00b-448e-8e45-38bae2afd104" providerId="ADAL" clId="{E905F491-ECD4-C64A-ABC9-B05BC34DDD9C}" dt="2023-04-16T08:05:46.787" v="1098" actId="14100"/>
        <pc:sldMkLst>
          <pc:docMk/>
          <pc:sldMk cId="3833493718" sldId="402"/>
        </pc:sldMkLst>
        <pc:spChg chg="mod">
          <ac:chgData name="Beate Weides" userId="0e3d99c3-e00b-448e-8e45-38bae2afd104" providerId="ADAL" clId="{E905F491-ECD4-C64A-ABC9-B05BC34DDD9C}" dt="2023-04-16T08:05:46.787" v="1098" actId="14100"/>
          <ac:spMkLst>
            <pc:docMk/>
            <pc:sldMk cId="3833493718" sldId="402"/>
            <ac:spMk id="3" creationId="{AC3D008F-5E9A-428C-9539-3871B792B884}"/>
          </ac:spMkLst>
        </pc:spChg>
      </pc:sldChg>
      <pc:sldChg chg="modSp mod">
        <pc:chgData name="Beate Weides" userId="0e3d99c3-e00b-448e-8e45-38bae2afd104" providerId="ADAL" clId="{E905F491-ECD4-C64A-ABC9-B05BC34DDD9C}" dt="2023-04-16T08:06:01.106" v="1099" actId="207"/>
        <pc:sldMkLst>
          <pc:docMk/>
          <pc:sldMk cId="878556166" sldId="403"/>
        </pc:sldMkLst>
        <pc:spChg chg="mod">
          <ac:chgData name="Beate Weides" userId="0e3d99c3-e00b-448e-8e45-38bae2afd104" providerId="ADAL" clId="{E905F491-ECD4-C64A-ABC9-B05BC34DDD9C}" dt="2023-04-16T08:06:01.106" v="1099" actId="207"/>
          <ac:spMkLst>
            <pc:docMk/>
            <pc:sldMk cId="878556166" sldId="403"/>
            <ac:spMk id="3" creationId="{AC3D008F-5E9A-428C-9539-3871B792B884}"/>
          </ac:spMkLst>
        </pc:spChg>
      </pc:sldChg>
      <pc:sldChg chg="modSp mod">
        <pc:chgData name="Beate Weides" userId="0e3d99c3-e00b-448e-8e45-38bae2afd104" providerId="ADAL" clId="{E905F491-ECD4-C64A-ABC9-B05BC34DDD9C}" dt="2023-04-16T08:06:13.375" v="1100" actId="207"/>
        <pc:sldMkLst>
          <pc:docMk/>
          <pc:sldMk cId="1196710340" sldId="405"/>
        </pc:sldMkLst>
        <pc:spChg chg="mod">
          <ac:chgData name="Beate Weides" userId="0e3d99c3-e00b-448e-8e45-38bae2afd104" providerId="ADAL" clId="{E905F491-ECD4-C64A-ABC9-B05BC34DDD9C}" dt="2023-04-16T08:06:13.375" v="1100" actId="207"/>
          <ac:spMkLst>
            <pc:docMk/>
            <pc:sldMk cId="1196710340" sldId="405"/>
            <ac:spMk id="3" creationId="{AC3D008F-5E9A-428C-9539-3871B792B884}"/>
          </ac:spMkLst>
        </pc:spChg>
      </pc:sldChg>
    </pc:docChg>
  </pc:docChgLst>
  <pc:docChgLst>
    <pc:chgData name="Beate Weides" userId="S::beate.weides@dw.com::0e3d99c3-e00b-448e-8e45-38bae2afd104" providerId="AD" clId="Web-{E1E1C6F6-CFA2-7121-4747-6207759F20FC}"/>
    <pc:docChg chg="modSld">
      <pc:chgData name="Beate Weides" userId="S::beate.weides@dw.com::0e3d99c3-e00b-448e-8e45-38bae2afd104" providerId="AD" clId="Web-{E1E1C6F6-CFA2-7121-4747-6207759F20FC}" dt="2023-04-12T15:36:44.867" v="0" actId="1076"/>
      <pc:docMkLst>
        <pc:docMk/>
      </pc:docMkLst>
      <pc:sldChg chg="modSp">
        <pc:chgData name="Beate Weides" userId="S::beate.weides@dw.com::0e3d99c3-e00b-448e-8e45-38bae2afd104" providerId="AD" clId="Web-{E1E1C6F6-CFA2-7121-4747-6207759F20FC}" dt="2023-04-12T15:36:44.867" v="0" actId="1076"/>
        <pc:sldMkLst>
          <pc:docMk/>
          <pc:sldMk cId="1257674104" sldId="275"/>
        </pc:sldMkLst>
        <pc:picChg chg="mod">
          <ac:chgData name="Beate Weides" userId="S::beate.weides@dw.com::0e3d99c3-e00b-448e-8e45-38bae2afd104" providerId="AD" clId="Web-{E1E1C6F6-CFA2-7121-4747-6207759F20FC}" dt="2023-04-12T15:36:44.867" v="0" actId="1076"/>
          <ac:picMkLst>
            <pc:docMk/>
            <pc:sldMk cId="1257674104" sldId="275"/>
            <ac:picMk id="5" creationId="{70DA6CFC-CE62-C20A-2BA3-6B5B36035877}"/>
          </ac:picMkLst>
        </pc:picChg>
      </pc:sldChg>
    </pc:docChg>
  </pc:docChgLst>
  <pc:docChgLst>
    <pc:chgData name="Beate Weides" userId="0e3d99c3-e00b-448e-8e45-38bae2afd104" providerId="ADAL" clId="{40C00B3D-8E93-7848-A0AC-58B3C6E5ED2B}"/>
    <pc:docChg chg="custSel addSld delSld modSld">
      <pc:chgData name="Beate Weides" userId="0e3d99c3-e00b-448e-8e45-38bae2afd104" providerId="ADAL" clId="{40C00B3D-8E93-7848-A0AC-58B3C6E5ED2B}" dt="2023-04-08T18:42:33.367" v="804" actId="20577"/>
      <pc:docMkLst>
        <pc:docMk/>
      </pc:docMkLst>
      <pc:sldChg chg="modSp mod modNotesTx">
        <pc:chgData name="Beate Weides" userId="0e3d99c3-e00b-448e-8e45-38bae2afd104" providerId="ADAL" clId="{40C00B3D-8E93-7848-A0AC-58B3C6E5ED2B}" dt="2023-04-08T17:32:58.064" v="49" actId="20577"/>
        <pc:sldMkLst>
          <pc:docMk/>
          <pc:sldMk cId="1257674104" sldId="275"/>
        </pc:sldMkLst>
        <pc:spChg chg="mod">
          <ac:chgData name="Beate Weides" userId="0e3d99c3-e00b-448e-8e45-38bae2afd104" providerId="ADAL" clId="{40C00B3D-8E93-7848-A0AC-58B3C6E5ED2B}" dt="2023-03-27T15:47:45.654" v="1" actId="1076"/>
          <ac:spMkLst>
            <pc:docMk/>
            <pc:sldMk cId="1257674104" sldId="275"/>
            <ac:spMk id="2" creationId="{1D6CB471-CD41-430C-85DB-B61236AF2AED}"/>
          </ac:spMkLst>
        </pc:spChg>
        <pc:spChg chg="mod">
          <ac:chgData name="Beate Weides" userId="0e3d99c3-e00b-448e-8e45-38bae2afd104" providerId="ADAL" clId="{40C00B3D-8E93-7848-A0AC-58B3C6E5ED2B}" dt="2023-03-27T15:48:18.960" v="7" actId="20577"/>
          <ac:spMkLst>
            <pc:docMk/>
            <pc:sldMk cId="1257674104" sldId="275"/>
            <ac:spMk id="3" creationId="{F8EA7F1A-A20B-46F0-A344-F5B2547EC113}"/>
          </ac:spMkLst>
        </pc:spChg>
      </pc:sldChg>
      <pc:sldChg chg="modNotesTx">
        <pc:chgData name="Beate Weides" userId="0e3d99c3-e00b-448e-8e45-38bae2afd104" providerId="ADAL" clId="{40C00B3D-8E93-7848-A0AC-58B3C6E5ED2B}" dt="2023-04-08T17:37:21.485" v="184" actId="20577"/>
        <pc:sldMkLst>
          <pc:docMk/>
          <pc:sldMk cId="578945571" sldId="277"/>
        </pc:sldMkLst>
      </pc:sldChg>
      <pc:sldChg chg="modSp mod">
        <pc:chgData name="Beate Weides" userId="0e3d99c3-e00b-448e-8e45-38bae2afd104" providerId="ADAL" clId="{40C00B3D-8E93-7848-A0AC-58B3C6E5ED2B}" dt="2023-04-08T17:33:55.993" v="51" actId="14100"/>
        <pc:sldMkLst>
          <pc:docMk/>
          <pc:sldMk cId="957254233" sldId="373"/>
        </pc:sldMkLst>
        <pc:spChg chg="mod">
          <ac:chgData name="Beate Weides" userId="0e3d99c3-e00b-448e-8e45-38bae2afd104" providerId="ADAL" clId="{40C00B3D-8E93-7848-A0AC-58B3C6E5ED2B}" dt="2023-04-08T17:33:55.993" v="51" actId="14100"/>
          <ac:spMkLst>
            <pc:docMk/>
            <pc:sldMk cId="957254233" sldId="373"/>
            <ac:spMk id="6" creationId="{40660080-9ED7-DDF5-712F-845613C53108}"/>
          </ac:spMkLst>
        </pc:spChg>
        <pc:spChg chg="mod">
          <ac:chgData name="Beate Weides" userId="0e3d99c3-e00b-448e-8e45-38bae2afd104" providerId="ADAL" clId="{40C00B3D-8E93-7848-A0AC-58B3C6E5ED2B}" dt="2023-04-08T17:31:31.340" v="12" actId="14100"/>
          <ac:spMkLst>
            <pc:docMk/>
            <pc:sldMk cId="957254233" sldId="373"/>
            <ac:spMk id="8" creationId="{57270199-D0DA-0A59-218D-0973EC17EC75}"/>
          </ac:spMkLst>
        </pc:spChg>
      </pc:sldChg>
      <pc:sldChg chg="modNotesTx">
        <pc:chgData name="Beate Weides" userId="0e3d99c3-e00b-448e-8e45-38bae2afd104" providerId="ADAL" clId="{40C00B3D-8E93-7848-A0AC-58B3C6E5ED2B}" dt="2023-04-08T17:43:22.236" v="571" actId="20577"/>
        <pc:sldMkLst>
          <pc:docMk/>
          <pc:sldMk cId="3127150090" sldId="376"/>
        </pc:sldMkLst>
      </pc:sldChg>
      <pc:sldChg chg="del modNotesTx">
        <pc:chgData name="Beate Weides" userId="0e3d99c3-e00b-448e-8e45-38bae2afd104" providerId="ADAL" clId="{40C00B3D-8E93-7848-A0AC-58B3C6E5ED2B}" dt="2023-04-08T18:41:11.151" v="795" actId="2696"/>
        <pc:sldMkLst>
          <pc:docMk/>
          <pc:sldMk cId="3106623043" sldId="399"/>
        </pc:sldMkLst>
      </pc:sldChg>
      <pc:sldChg chg="modSp mod">
        <pc:chgData name="Beate Weides" userId="0e3d99c3-e00b-448e-8e45-38bae2afd104" providerId="ADAL" clId="{40C00B3D-8E93-7848-A0AC-58B3C6E5ED2B}" dt="2023-04-08T18:42:33.367" v="804" actId="20577"/>
        <pc:sldMkLst>
          <pc:docMk/>
          <pc:sldMk cId="1196710340" sldId="405"/>
        </pc:sldMkLst>
        <pc:spChg chg="mod">
          <ac:chgData name="Beate Weides" userId="0e3d99c3-e00b-448e-8e45-38bae2afd104" providerId="ADAL" clId="{40C00B3D-8E93-7848-A0AC-58B3C6E5ED2B}" dt="2023-04-08T18:42:33.367" v="804" actId="20577"/>
          <ac:spMkLst>
            <pc:docMk/>
            <pc:sldMk cId="1196710340" sldId="405"/>
            <ac:spMk id="3" creationId="{AC3D008F-5E9A-428C-9539-3871B792B884}"/>
          </ac:spMkLst>
        </pc:spChg>
      </pc:sldChg>
      <pc:sldChg chg="addSp delSp modSp add mod">
        <pc:chgData name="Beate Weides" userId="0e3d99c3-e00b-448e-8e45-38bae2afd104" providerId="ADAL" clId="{40C00B3D-8E93-7848-A0AC-58B3C6E5ED2B}" dt="2023-04-08T18:40:59.462" v="794" actId="1076"/>
        <pc:sldMkLst>
          <pc:docMk/>
          <pc:sldMk cId="2408068954" sldId="406"/>
        </pc:sldMkLst>
        <pc:spChg chg="add mod">
          <ac:chgData name="Beate Weides" userId="0e3d99c3-e00b-448e-8e45-38bae2afd104" providerId="ADAL" clId="{40C00B3D-8E93-7848-A0AC-58B3C6E5ED2B}" dt="2023-04-08T18:37:11.382" v="758" actId="1076"/>
          <ac:spMkLst>
            <pc:docMk/>
            <pc:sldMk cId="2408068954" sldId="406"/>
            <ac:spMk id="3" creationId="{C4FE94D7-C1CD-967C-3E68-F3DF9ED8DA9F}"/>
          </ac:spMkLst>
        </pc:spChg>
        <pc:spChg chg="add mod">
          <ac:chgData name="Beate Weides" userId="0e3d99c3-e00b-448e-8e45-38bae2afd104" providerId="ADAL" clId="{40C00B3D-8E93-7848-A0AC-58B3C6E5ED2B}" dt="2023-04-08T18:36:14.883" v="749" actId="1076"/>
          <ac:spMkLst>
            <pc:docMk/>
            <pc:sldMk cId="2408068954" sldId="406"/>
            <ac:spMk id="6" creationId="{6A36B734-ED58-982E-9A75-B02194391C00}"/>
          </ac:spMkLst>
        </pc:spChg>
        <pc:spChg chg="add mod">
          <ac:chgData name="Beate Weides" userId="0e3d99c3-e00b-448e-8e45-38bae2afd104" providerId="ADAL" clId="{40C00B3D-8E93-7848-A0AC-58B3C6E5ED2B}" dt="2023-04-08T18:39:28.049" v="780" actId="1076"/>
          <ac:spMkLst>
            <pc:docMk/>
            <pc:sldMk cId="2408068954" sldId="406"/>
            <ac:spMk id="7" creationId="{33223AD8-2494-743C-3E4E-4DCE3E4F20BE}"/>
          </ac:spMkLst>
        </pc:spChg>
        <pc:spChg chg="add mod">
          <ac:chgData name="Beate Weides" userId="0e3d99c3-e00b-448e-8e45-38bae2afd104" providerId="ADAL" clId="{40C00B3D-8E93-7848-A0AC-58B3C6E5ED2B}" dt="2023-04-08T18:38:59.992" v="775" actId="1076"/>
          <ac:spMkLst>
            <pc:docMk/>
            <pc:sldMk cId="2408068954" sldId="406"/>
            <ac:spMk id="8" creationId="{FA387F03-5ECE-C354-9C94-A1D12D612FA6}"/>
          </ac:spMkLst>
        </pc:spChg>
        <pc:spChg chg="add mod">
          <ac:chgData name="Beate Weides" userId="0e3d99c3-e00b-448e-8e45-38bae2afd104" providerId="ADAL" clId="{40C00B3D-8E93-7848-A0AC-58B3C6E5ED2B}" dt="2023-04-08T18:40:59.462" v="794" actId="1076"/>
          <ac:spMkLst>
            <pc:docMk/>
            <pc:sldMk cId="2408068954" sldId="406"/>
            <ac:spMk id="9" creationId="{2E4BE10E-8137-4128-CBC2-48D19A793EF5}"/>
          </ac:spMkLst>
        </pc:spChg>
        <pc:spChg chg="add mod">
          <ac:chgData name="Beate Weides" userId="0e3d99c3-e00b-448e-8e45-38bae2afd104" providerId="ADAL" clId="{40C00B3D-8E93-7848-A0AC-58B3C6E5ED2B}" dt="2023-04-08T18:39:59.230" v="784" actId="1076"/>
          <ac:spMkLst>
            <pc:docMk/>
            <pc:sldMk cId="2408068954" sldId="406"/>
            <ac:spMk id="10" creationId="{3FF1ED7F-F974-E95D-55B1-76612A275776}"/>
          </ac:spMkLst>
        </pc:spChg>
        <pc:spChg chg="add mod">
          <ac:chgData name="Beate Weides" userId="0e3d99c3-e00b-448e-8e45-38bae2afd104" providerId="ADAL" clId="{40C00B3D-8E93-7848-A0AC-58B3C6E5ED2B}" dt="2023-04-08T18:35:23.939" v="690" actId="14100"/>
          <ac:spMkLst>
            <pc:docMk/>
            <pc:sldMk cId="2408068954" sldId="406"/>
            <ac:spMk id="11" creationId="{FE094BDD-C0C6-6AD9-FB7E-4C3136F0401D}"/>
          </ac:spMkLst>
        </pc:spChg>
        <pc:picChg chg="del">
          <ac:chgData name="Beate Weides" userId="0e3d99c3-e00b-448e-8e45-38bae2afd104" providerId="ADAL" clId="{40C00B3D-8E93-7848-A0AC-58B3C6E5ED2B}" dt="2023-04-08T18:32:52.695" v="574" actId="478"/>
          <ac:picMkLst>
            <pc:docMk/>
            <pc:sldMk cId="2408068954" sldId="406"/>
            <ac:picMk id="1026" creationId="{00AE0912-5F8E-6457-3482-8C9E0085BC42}"/>
          </ac:picMkLst>
        </pc:picChg>
        <pc:cxnChg chg="add mod">
          <ac:chgData name="Beate Weides" userId="0e3d99c3-e00b-448e-8e45-38bae2afd104" providerId="ADAL" clId="{40C00B3D-8E93-7848-A0AC-58B3C6E5ED2B}" dt="2023-04-08T18:38:19.117" v="770" actId="13822"/>
          <ac:cxnSpMkLst>
            <pc:docMk/>
            <pc:sldMk cId="2408068954" sldId="406"/>
            <ac:cxnSpMk id="13" creationId="{06866AFC-3F8C-4B70-7DC6-06DA0C9406B5}"/>
          </ac:cxnSpMkLst>
        </pc:cxnChg>
        <pc:cxnChg chg="add mod">
          <ac:chgData name="Beate Weides" userId="0e3d99c3-e00b-448e-8e45-38bae2afd104" providerId="ADAL" clId="{40C00B3D-8E93-7848-A0AC-58B3C6E5ED2B}" dt="2023-04-08T18:40:22.282" v="790" actId="14100"/>
          <ac:cxnSpMkLst>
            <pc:docMk/>
            <pc:sldMk cId="2408068954" sldId="406"/>
            <ac:cxnSpMk id="14" creationId="{E63DE0D5-D33B-9D5F-DA18-AEEBF145FE8A}"/>
          </ac:cxnSpMkLst>
        </pc:cxnChg>
        <pc:cxnChg chg="add mod">
          <ac:chgData name="Beate Weides" userId="0e3d99c3-e00b-448e-8e45-38bae2afd104" providerId="ADAL" clId="{40C00B3D-8E93-7848-A0AC-58B3C6E5ED2B}" dt="2023-04-08T18:39:08.829" v="777" actId="14100"/>
          <ac:cxnSpMkLst>
            <pc:docMk/>
            <pc:sldMk cId="2408068954" sldId="406"/>
            <ac:cxnSpMk id="15" creationId="{EF10EF01-CABA-6A71-69C6-79800A51D072}"/>
          </ac:cxnSpMkLst>
        </pc:cxnChg>
        <pc:cxnChg chg="add mod">
          <ac:chgData name="Beate Weides" userId="0e3d99c3-e00b-448e-8e45-38bae2afd104" providerId="ADAL" clId="{40C00B3D-8E93-7848-A0AC-58B3C6E5ED2B}" dt="2023-04-08T18:40:54.313" v="793" actId="14100"/>
          <ac:cxnSpMkLst>
            <pc:docMk/>
            <pc:sldMk cId="2408068954" sldId="406"/>
            <ac:cxnSpMk id="16" creationId="{A6E5EC87-7220-B777-3B21-4F0899A57C88}"/>
          </ac:cxnSpMkLst>
        </pc:cxnChg>
        <pc:cxnChg chg="add del mod">
          <ac:chgData name="Beate Weides" userId="0e3d99c3-e00b-448e-8e45-38bae2afd104" providerId="ADAL" clId="{40C00B3D-8E93-7848-A0AC-58B3C6E5ED2B}" dt="2023-04-08T18:37:37.663" v="767" actId="478"/>
          <ac:cxnSpMkLst>
            <pc:docMk/>
            <pc:sldMk cId="2408068954" sldId="406"/>
            <ac:cxnSpMk id="17" creationId="{20D565FD-BCC9-7866-7FC7-1FBA9032086D}"/>
          </ac:cxnSpMkLst>
        </pc:cxnChg>
        <pc:cxnChg chg="add mod">
          <ac:chgData name="Beate Weides" userId="0e3d99c3-e00b-448e-8e45-38bae2afd104" providerId="ADAL" clId="{40C00B3D-8E93-7848-A0AC-58B3C6E5ED2B}" dt="2023-04-08T18:39:22.261" v="779" actId="14100"/>
          <ac:cxnSpMkLst>
            <pc:docMk/>
            <pc:sldMk cId="2408068954" sldId="406"/>
            <ac:cxnSpMk id="18" creationId="{CB487656-A3B2-2CAF-1843-D8D16FF6C4F7}"/>
          </ac:cxnSpMkLst>
        </pc:cxnChg>
        <pc:cxnChg chg="add mod">
          <ac:chgData name="Beate Weides" userId="0e3d99c3-e00b-448e-8e45-38bae2afd104" providerId="ADAL" clId="{40C00B3D-8E93-7848-A0AC-58B3C6E5ED2B}" dt="2023-04-08T18:38:38.461" v="773" actId="14100"/>
          <ac:cxnSpMkLst>
            <pc:docMk/>
            <pc:sldMk cId="2408068954" sldId="406"/>
            <ac:cxnSpMk id="19" creationId="{A6EEC880-B85B-30F0-C275-A372442F9C83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dLbls>
            <c:dLbl>
              <c:idx val="0"/>
              <c:tx>
                <c:rich>
                  <a:bodyPr rot="0" vert="horz"/>
                  <a:lstStyle/>
                  <a:p>
                    <a:pPr>
                      <a:defRPr sz="3000" b="1" baseline="0">
                        <a:solidFill>
                          <a:srgbClr val="5D676F"/>
                        </a:solidFill>
                        <a:latin typeface="Arial" panose="020B0604020202020204" pitchFamily="34" charset="0"/>
                        <a:ea typeface="Noto Sans" pitchFamily="34"/>
                        <a:cs typeface="Arial" panose="020B0604020202020204" pitchFamily="34" charset="0"/>
                      </a:defRPr>
                    </a:pPr>
                    <a:r>
                      <a:rPr lang="en-US" sz="6000" dirty="0">
                        <a:solidFill>
                          <a:srgbClr val="5D676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</a:t>
                    </a:r>
                    <a:r>
                      <a:rPr lang="en-US" sz="4000" dirty="0">
                        <a:solidFill>
                          <a:srgbClr val="5D676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eaning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8E9-46E8-99AC-59C315053C29}"/>
                </c:ext>
              </c:extLst>
            </c:dLbl>
            <c:dLbl>
              <c:idx val="1"/>
              <c:tx>
                <c:rich>
                  <a:bodyPr rot="0" vert="horz"/>
                  <a:lstStyle/>
                  <a:p>
                    <a:pPr>
                      <a:defRPr sz="3000" b="1" baseline="0">
                        <a:solidFill>
                          <a:srgbClr val="5D676F"/>
                        </a:solidFill>
                        <a:latin typeface="Arial" panose="020B0604020202020204" pitchFamily="34" charset="0"/>
                        <a:ea typeface="Noto Sans" pitchFamily="34"/>
                        <a:cs typeface="Arial" panose="020B0604020202020204" pitchFamily="34" charset="0"/>
                      </a:defRPr>
                    </a:pPr>
                    <a:r>
                      <a:rPr lang="en-US" sz="6000" dirty="0">
                        <a:solidFill>
                          <a:srgbClr val="5D676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</a:t>
                    </a:r>
                    <a:r>
                      <a:rPr lang="en-US" sz="4000" dirty="0">
                        <a:solidFill>
                          <a:srgbClr val="5D676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chievement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8E9-46E8-99AC-59C315053C29}"/>
                </c:ext>
              </c:extLst>
            </c:dLbl>
            <c:dLbl>
              <c:idx val="2"/>
              <c:layout>
                <c:manualLayout>
                  <c:x val="1.7278911564625851E-2"/>
                  <c:y val="-1.2975562010415187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3000" b="1" baseline="0">
                        <a:solidFill>
                          <a:srgbClr val="5D676F"/>
                        </a:solidFill>
                        <a:latin typeface="Arial" panose="020B0604020202020204" pitchFamily="34" charset="0"/>
                        <a:ea typeface="Noto Sans" pitchFamily="34"/>
                        <a:cs typeface="Arial" panose="020B0604020202020204" pitchFamily="34" charset="0"/>
                      </a:defRPr>
                    </a:pPr>
                    <a:r>
                      <a:rPr lang="en-US" sz="6000" dirty="0">
                        <a:solidFill>
                          <a:srgbClr val="5D676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</a:t>
                    </a:r>
                    <a:r>
                      <a:rPr lang="en-US" sz="4000" dirty="0">
                        <a:solidFill>
                          <a:srgbClr val="5D676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ositive emotions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8E9-46E8-99AC-59C315053C29}"/>
                </c:ext>
              </c:extLst>
            </c:dLbl>
            <c:dLbl>
              <c:idx val="3"/>
              <c:tx>
                <c:rich>
                  <a:bodyPr rot="0" vert="horz"/>
                  <a:lstStyle/>
                  <a:p>
                    <a:pPr>
                      <a:defRPr sz="3000" b="1" baseline="0">
                        <a:solidFill>
                          <a:srgbClr val="5D676F"/>
                        </a:solidFill>
                        <a:latin typeface="Arial" panose="020B0604020202020204" pitchFamily="34" charset="0"/>
                        <a:ea typeface="Noto Sans" pitchFamily="34"/>
                        <a:cs typeface="Arial" panose="020B0604020202020204" pitchFamily="34" charset="0"/>
                      </a:defRPr>
                    </a:pPr>
                    <a:r>
                      <a:rPr lang="en-US" sz="6000" dirty="0">
                        <a:solidFill>
                          <a:srgbClr val="5D676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E</a:t>
                    </a:r>
                    <a:r>
                      <a:rPr lang="en-US" sz="4000" dirty="0">
                        <a:solidFill>
                          <a:srgbClr val="5D676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ngagement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8E9-46E8-99AC-59C315053C2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6000" dirty="0">
                        <a:solidFill>
                          <a:srgbClr val="5D676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R</a:t>
                    </a:r>
                    <a:r>
                      <a:rPr lang="en-US" sz="4000" dirty="0">
                        <a:solidFill>
                          <a:srgbClr val="5D676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elationship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82F-C248-A229-C1E7842574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3000" b="1">
                    <a:solidFill>
                      <a:srgbClr val="5D676F"/>
                    </a:solidFill>
                    <a:latin typeface="Arial" panose="020B0604020202020204" pitchFamily="34" charset="0"/>
                    <a:ea typeface="Noto Sans" pitchFamily="34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Tabelle1!$A$2:$A$6</c:f>
              <c:strCache>
                <c:ptCount val="5"/>
                <c:pt idx="0">
                  <c:v>Positive Emotions </c:v>
                </c:pt>
                <c:pt idx="1">
                  <c:v>Engagement</c:v>
                </c:pt>
                <c:pt idx="2">
                  <c:v>Relationship</c:v>
                </c:pt>
                <c:pt idx="3">
                  <c:v>Meaning</c:v>
                </c:pt>
                <c:pt idx="4">
                  <c:v>Achievement</c:v>
                </c:pt>
              </c:strCache>
            </c:strRef>
          </c:cat>
          <c:val>
            <c:numRef>
              <c:f>Tabelle1!$B$2:$B$6</c:f>
              <c:numCache>
                <c:formatCode>0%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E9-46E8-99AC-59C315053C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3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395E8-7871-B946-A044-0B909A61BB15}" type="datetimeFigureOut">
              <a:rPr lang="de-DE" smtClean="0"/>
              <a:t>16.04.23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E4770-25AD-3B47-845E-BF1A37AE55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423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rbanconsulate.com/courageousconversations/blog/2019/12/21/listening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E4770-25AD-3B47-845E-BF1A37AE556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675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become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aware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one‘s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own stereotypes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rule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inversion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reversal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E4770-25AD-3B47-845E-BF1A37AE5567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7195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E4770-25AD-3B47-845E-BF1A37AE5567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566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Personas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fictional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characters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representing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readers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Persona design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thinking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helps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personal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contexts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wishes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interests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fears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beliefs …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Persona design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thinking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often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marketing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valuable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E4770-25AD-3B47-845E-BF1A37AE5567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731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Often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automatically</a:t>
            </a:r>
            <a:r>
              <a:rPr lang="de-DE" dirty="0"/>
              <a:t> </a:t>
            </a:r>
            <a:r>
              <a:rPr lang="de-DE" dirty="0" err="1"/>
              <a:t>reject</a:t>
            </a:r>
            <a:r>
              <a:rPr lang="de-DE" dirty="0"/>
              <a:t> </a:t>
            </a:r>
            <a:r>
              <a:rPr lang="de-DE" dirty="0" err="1"/>
              <a:t>ideas</a:t>
            </a:r>
            <a:r>
              <a:rPr lang="de-DE" dirty="0"/>
              <a:t>. This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brain</a:t>
            </a:r>
            <a:r>
              <a:rPr lang="de-DE" dirty="0"/>
              <a:t> </a:t>
            </a:r>
            <a:r>
              <a:rPr lang="de-DE" dirty="0" err="1"/>
              <a:t>applies</a:t>
            </a:r>
            <a:r>
              <a:rPr lang="de-DE" dirty="0"/>
              <a:t> different </a:t>
            </a:r>
            <a:r>
              <a:rPr lang="de-DE" dirty="0" err="1"/>
              <a:t>filters</a:t>
            </a:r>
            <a:r>
              <a:rPr lang="de-DE" dirty="0"/>
              <a:t>. </a:t>
            </a:r>
          </a:p>
          <a:p>
            <a:endParaRPr lang="de-DE" dirty="0"/>
          </a:p>
          <a:p>
            <a:r>
              <a:rPr lang="de-DE" b="1" dirty="0"/>
              <a:t>Habit </a:t>
            </a:r>
            <a:r>
              <a:rPr lang="de-DE" b="1" dirty="0" err="1"/>
              <a:t>filter</a:t>
            </a:r>
            <a:r>
              <a:rPr lang="de-DE" b="1" dirty="0"/>
              <a:t>: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never</a:t>
            </a:r>
            <a:r>
              <a:rPr lang="de-DE" dirty="0"/>
              <a:t> </a:t>
            </a:r>
            <a:r>
              <a:rPr lang="de-DE" dirty="0" err="1"/>
              <a:t>done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way</a:t>
            </a:r>
            <a:r>
              <a:rPr lang="de-DE" dirty="0"/>
              <a:t>.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not fit </a:t>
            </a:r>
            <a:r>
              <a:rPr lang="de-DE" dirty="0" err="1"/>
              <a:t>together</a:t>
            </a:r>
            <a:r>
              <a:rPr lang="de-DE" dirty="0"/>
              <a:t>. </a:t>
            </a:r>
          </a:p>
          <a:p>
            <a:r>
              <a:rPr lang="de-DE" b="1" dirty="0" err="1"/>
              <a:t>Feasability</a:t>
            </a:r>
            <a:r>
              <a:rPr lang="de-DE" b="1" dirty="0"/>
              <a:t> </a:t>
            </a:r>
            <a:r>
              <a:rPr lang="de-DE" b="1" dirty="0" err="1"/>
              <a:t>filter</a:t>
            </a:r>
            <a:r>
              <a:rPr lang="de-DE" b="1" dirty="0"/>
              <a:t>: </a:t>
            </a:r>
            <a:r>
              <a:rPr lang="de-DE" dirty="0"/>
              <a:t>This </a:t>
            </a:r>
            <a:r>
              <a:rPr lang="de-DE" dirty="0" err="1"/>
              <a:t>cannot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. This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too</a:t>
            </a:r>
            <a:r>
              <a:rPr lang="de-DE" dirty="0"/>
              <a:t> expensive. Nobody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interested</a:t>
            </a:r>
            <a:r>
              <a:rPr lang="de-DE" dirty="0"/>
              <a:t>. </a:t>
            </a:r>
          </a:p>
          <a:p>
            <a:r>
              <a:rPr lang="de-DE" b="1" dirty="0" err="1"/>
              <a:t>Sympathy</a:t>
            </a:r>
            <a:r>
              <a:rPr lang="de-DE" b="1" dirty="0"/>
              <a:t> </a:t>
            </a:r>
            <a:r>
              <a:rPr lang="de-DE" b="1" dirty="0" err="1"/>
              <a:t>filter</a:t>
            </a:r>
            <a:r>
              <a:rPr lang="de-DE" b="1" dirty="0"/>
              <a:t>: </a:t>
            </a:r>
            <a:r>
              <a:rPr lang="de-DE" dirty="0"/>
              <a:t>I </a:t>
            </a:r>
            <a:r>
              <a:rPr lang="de-DE" dirty="0" err="1"/>
              <a:t>don‘t</a:t>
            </a:r>
            <a:r>
              <a:rPr lang="de-DE" dirty="0"/>
              <a:t> like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person</a:t>
            </a:r>
            <a:r>
              <a:rPr lang="de-DE" dirty="0"/>
              <a:t> </a:t>
            </a:r>
            <a:r>
              <a:rPr lang="de-DE" dirty="0" err="1"/>
              <a:t>who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come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an </a:t>
            </a:r>
            <a:r>
              <a:rPr lang="de-DE" dirty="0" err="1"/>
              <a:t>idea</a:t>
            </a:r>
            <a:r>
              <a:rPr lang="de-DE" dirty="0"/>
              <a:t>.</a:t>
            </a:r>
          </a:p>
          <a:p>
            <a:r>
              <a:rPr lang="de-DE" b="1" dirty="0"/>
              <a:t>Competition </a:t>
            </a:r>
            <a:r>
              <a:rPr lang="de-DE" b="1" dirty="0" err="1"/>
              <a:t>filter</a:t>
            </a:r>
            <a:r>
              <a:rPr lang="de-DE" b="1" dirty="0"/>
              <a:t>: </a:t>
            </a:r>
            <a:r>
              <a:rPr lang="de-DE" dirty="0"/>
              <a:t>Attention! </a:t>
            </a:r>
            <a:r>
              <a:rPr lang="de-DE" dirty="0" err="1"/>
              <a:t>Somebody</a:t>
            </a:r>
            <a:r>
              <a:rPr lang="de-DE" dirty="0"/>
              <a:t> </a:t>
            </a:r>
            <a:r>
              <a:rPr lang="de-DE" dirty="0" err="1"/>
              <a:t>wants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raise</a:t>
            </a:r>
            <a:r>
              <a:rPr lang="de-DE" dirty="0"/>
              <a:t> </a:t>
            </a:r>
            <a:r>
              <a:rPr lang="de-DE" dirty="0" err="1"/>
              <a:t>his</a:t>
            </a:r>
            <a:r>
              <a:rPr lang="de-DE" dirty="0"/>
              <a:t>/her </a:t>
            </a:r>
            <a:r>
              <a:rPr lang="de-DE" dirty="0" err="1"/>
              <a:t>profile</a:t>
            </a:r>
            <a:r>
              <a:rPr lang="de-DE" dirty="0"/>
              <a:t>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E4770-25AD-3B47-845E-BF1A37AE5567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325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E4770-25AD-3B47-845E-BF1A37AE5567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3760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E4770-25AD-3B47-845E-BF1A37AE5567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732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480"/>
              </a:spcBef>
              <a:spcAft>
                <a:spcPts val="0"/>
              </a:spcAft>
            </a:pP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sz="1800" b="1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Solutions </a:t>
            </a:r>
            <a:r>
              <a:rPr lang="de-DE" sz="1800" b="1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de-DE" sz="1800" b="1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Network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adopted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looping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technique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Center </a:t>
            </a:r>
            <a:r>
              <a:rPr lang="de-DE" sz="1800" b="1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800" b="1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Understanding in Conflic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 and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developed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four-step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interviewing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de-DE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spcBef>
                <a:spcPts val="480"/>
              </a:spcBef>
              <a:spcAft>
                <a:spcPts val="0"/>
              </a:spcAft>
            </a:pP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1: Listening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carefully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de-DE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spcBef>
                <a:spcPts val="480"/>
              </a:spcBef>
              <a:spcAft>
                <a:spcPts val="0"/>
              </a:spcAft>
            </a:pP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2: Checking back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interviewee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fully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he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saying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de-DE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spcBef>
                <a:spcPts val="480"/>
              </a:spcBef>
              <a:spcAft>
                <a:spcPts val="0"/>
              </a:spcAft>
            </a:pP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observing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 </a:t>
            </a:r>
            <a:endParaRPr lang="de-DE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spcBef>
                <a:spcPts val="480"/>
              </a:spcBef>
              <a:spcAft>
                <a:spcPts val="0"/>
              </a:spcAft>
            </a:pP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(“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polish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”)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moving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on.</a:t>
            </a:r>
            <a:endParaRPr lang="de-DE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spcBef>
                <a:spcPts val="480"/>
              </a:spcBef>
              <a:spcAft>
                <a:spcPts val="0"/>
              </a:spcAft>
            </a:pPr>
            <a:br>
              <a:rPr lang="de-DE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Looping: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technique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mediators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arrive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at a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deeper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what's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Looping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creates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empathy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because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empathic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allows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speaker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sng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more clearly and more deeply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,”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Urban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Consulate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 US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aims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talk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equitable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communities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“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feel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understood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things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deeper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  <a:br>
              <a:rPr lang="de-DE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E4770-25AD-3B47-845E-BF1A37AE5567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160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480"/>
              </a:spcBef>
              <a:spcAft>
                <a:spcPts val="0"/>
              </a:spcAft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E4770-25AD-3B47-845E-BF1A37AE5567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77241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480"/>
              </a:spcBef>
              <a:spcAft>
                <a:spcPts val="0"/>
              </a:spcAft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E4770-25AD-3B47-845E-BF1A37AE5567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88951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480"/>
              </a:spcBef>
              <a:spcAft>
                <a:spcPts val="0"/>
              </a:spcAft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E4770-25AD-3B47-845E-BF1A37AE5567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8676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E4770-25AD-3B47-845E-BF1A37AE556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63622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480"/>
              </a:spcBef>
              <a:spcAft>
                <a:spcPts val="0"/>
              </a:spcAft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E4770-25AD-3B47-845E-BF1A37AE5567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50994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480"/>
              </a:spcBef>
              <a:spcAft>
                <a:spcPts val="0"/>
              </a:spcAft>
            </a:pPr>
            <a:r>
              <a:rPr lang="de-DE" sz="24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de-DE" sz="2400" b="1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sz="2400" b="1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Hero’s</a:t>
            </a:r>
            <a:r>
              <a:rPr lang="de-DE" sz="2400" b="1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Journey</a:t>
            </a:r>
            <a:r>
              <a:rPr lang="de-DE" sz="24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de-DE" sz="24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described</a:t>
            </a:r>
            <a:r>
              <a:rPr lang="de-DE" sz="24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24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mythologist</a:t>
            </a:r>
            <a:r>
              <a:rPr lang="de-DE" sz="24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James Campbell (1949). Campbell </a:t>
            </a:r>
            <a:r>
              <a:rPr lang="de-DE" sz="24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found</a:t>
            </a:r>
            <a:r>
              <a:rPr lang="de-DE" sz="24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variations</a:t>
            </a:r>
            <a:r>
              <a:rPr lang="de-DE" sz="24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sz="24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classical</a:t>
            </a:r>
            <a:r>
              <a:rPr lang="de-DE" sz="24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story</a:t>
            </a:r>
            <a:r>
              <a:rPr lang="de-DE" sz="24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de-DE" sz="24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24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tales</a:t>
            </a:r>
            <a:r>
              <a:rPr lang="de-DE" sz="24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24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myths</a:t>
            </a:r>
            <a:r>
              <a:rPr lang="de-DE" sz="24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24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de-DE" sz="24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world’s</a:t>
            </a:r>
            <a:r>
              <a:rPr lang="de-DE" sz="24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cultures</a:t>
            </a:r>
            <a:r>
              <a:rPr lang="de-DE" sz="24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spcBef>
                <a:spcPts val="480"/>
              </a:spcBef>
              <a:spcAft>
                <a:spcPts val="0"/>
              </a:spcAft>
            </a:pPr>
            <a:r>
              <a:rPr lang="de-DE" sz="24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Different </a:t>
            </a:r>
            <a:r>
              <a:rPr lang="de-DE" sz="24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interpretations</a:t>
            </a:r>
            <a:r>
              <a:rPr lang="de-DE" sz="24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de-DE" sz="24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r>
              <a:rPr lang="de-DE" sz="24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12 </a:t>
            </a:r>
            <a:r>
              <a:rPr lang="de-DE" sz="24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r>
              <a:rPr lang="de-DE" sz="24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de-DE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hero</a:t>
            </a: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leaves</a:t>
            </a: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quest, </a:t>
            </a:r>
            <a:r>
              <a:rPr lang="de-DE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learns</a:t>
            </a: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mentor</a:t>
            </a: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fights</a:t>
            </a: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enemies</a:t>
            </a: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almost</a:t>
            </a: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dies, </a:t>
            </a:r>
            <a:r>
              <a:rPr lang="de-DE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resurrects</a:t>
            </a: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finds</a:t>
            </a: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power and </a:t>
            </a:r>
            <a:r>
              <a:rPr lang="de-DE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returns</a:t>
            </a: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de-DE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elixir</a:t>
            </a: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rtl="0">
              <a:spcBef>
                <a:spcPts val="480"/>
              </a:spcBef>
              <a:spcAft>
                <a:spcPts val="0"/>
              </a:spcAft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Filmmakers</a:t>
            </a:r>
            <a:r>
              <a:rPr lang="de-DE" sz="24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de-DE" sz="24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24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it. </a:t>
            </a:r>
            <a:r>
              <a:rPr lang="de-DE" sz="24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4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CJ </a:t>
            </a:r>
            <a:r>
              <a:rPr lang="de-DE" sz="24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sz="24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24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24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de-DE" sz="24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parts</a:t>
            </a:r>
            <a:r>
              <a:rPr lang="de-DE" sz="24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helpful</a:t>
            </a:r>
            <a:r>
              <a:rPr lang="de-DE" sz="24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spcBef>
                <a:spcPts val="480"/>
              </a:spcBef>
              <a:spcAft>
                <a:spcPts val="0"/>
              </a:spcAft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E4770-25AD-3B47-845E-BF1A37AE5567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65334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de-DE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archetype </a:t>
            </a:r>
            <a:r>
              <a:rPr lang="de-DE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human </a:t>
            </a:r>
            <a:r>
              <a:rPr lang="de-DE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storytelling</a:t>
            </a:r>
            <a:r>
              <a:rPr lang="de-DE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fits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extent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quite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problem-solution shift in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constructive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constructive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stories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compelling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inspiring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slightly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modified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adapted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de-DE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Protagonist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mighty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savior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superman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woman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-&gt;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disempower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endParaRPr lang="de-DE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de-DE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Obstacle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relevant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endParaRPr lang="de-DE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de-DE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identified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/ on a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meaning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(PERMA),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themes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all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connect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political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ethnical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affiliations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friendship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well-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being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de-DE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Mentor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a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metaphor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something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someone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having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inspired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encouraged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protagonist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was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source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inspiration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empowerment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This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someone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inspirational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hearing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technique</a:t>
            </a:r>
            <a:endParaRPr lang="de-DE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de-DE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Antagonist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obstacles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struggles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de-DE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de-DE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</a:t>
            </a:r>
            <a:endParaRPr lang="de-DE" sz="1800" b="0" i="0" u="none" strike="noStrike" dirty="0">
              <a:solidFill>
                <a:srgbClr val="3E3E3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E4770-25AD-3B47-845E-BF1A37AE5567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76047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480"/>
              </a:spcBef>
              <a:spcAft>
                <a:spcPts val="0"/>
              </a:spcAft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E4770-25AD-3B47-845E-BF1A37AE5567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9578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480"/>
              </a:spcBef>
              <a:spcAft>
                <a:spcPts val="0"/>
              </a:spcAft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E4770-25AD-3B47-845E-BF1A37AE5567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82179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480"/>
              </a:spcBef>
              <a:spcAft>
                <a:spcPts val="0"/>
              </a:spcAft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E4770-25AD-3B47-845E-BF1A37AE5567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5409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480"/>
              </a:spcBef>
              <a:spcAft>
                <a:spcPts val="0"/>
              </a:spcAft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E4770-25AD-3B47-845E-BF1A37AE5567}" type="slidenum">
              <a:rPr lang="de-DE" smtClean="0"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20062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480"/>
              </a:spcBef>
              <a:spcAft>
                <a:spcPts val="0"/>
              </a:spcAft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E4770-25AD-3B47-845E-BF1A37AE5567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57937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480"/>
              </a:spcBef>
              <a:spcAft>
                <a:spcPts val="0"/>
              </a:spcAft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E4770-25AD-3B47-845E-BF1A37AE5567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4575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discuss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 Earth quake in Turkey/North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Syria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After a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disaster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helping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inviting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neighbors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lost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homes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power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stay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strengthening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social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fabric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E4770-25AD-3B47-845E-BF1A37AE556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7177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constructive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proponents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suggest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try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framework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brainstorming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story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angles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ideas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such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PERMA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The PERMA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Positive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Psychology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Martin Seligman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United States. </a:t>
            </a:r>
          </a:p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shows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fundamental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well-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being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E4770-25AD-3B47-845E-BF1A37AE556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5661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E4770-25AD-3B47-845E-BF1A37AE556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7618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de-DE" sz="18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r>
              <a:rPr lang="de-DE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endParaRPr lang="de-DE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lowest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infection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rate?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crime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rate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lowest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country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highest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participation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government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de-DE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then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explore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further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: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Why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is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this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the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case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,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where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are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they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doing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better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than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others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?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How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? And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could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others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learn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from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them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?</a:t>
            </a:r>
            <a:endParaRPr lang="de-DE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E4770-25AD-3B47-845E-BF1A37AE556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3794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b="1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Think </a:t>
            </a:r>
            <a:r>
              <a:rPr lang="de-DE" sz="1800" b="1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tanks</a:t>
            </a:r>
            <a:r>
              <a:rPr lang="de-DE" sz="1800" b="1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1800" b="1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de-DE" sz="1800" b="1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experts</a:t>
            </a:r>
            <a:r>
              <a:rPr lang="de-DE" sz="1800" b="1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1800" b="1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academics</a:t>
            </a:r>
            <a:r>
              <a:rPr lang="de-DE" sz="1800" b="1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specialization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often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doing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respond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might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ideas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but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remember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 solid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story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already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being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tried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de-DE" sz="1800" b="1" i="0" u="none" strike="noStrike" dirty="0">
              <a:solidFill>
                <a:srgbClr val="3E3E3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b="1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Large </a:t>
            </a:r>
            <a:r>
              <a:rPr lang="de-DE" sz="1800" b="1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datasets</a:t>
            </a:r>
            <a:r>
              <a:rPr lang="de-DE" sz="1800" b="1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mentioned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above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places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find positive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deviants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solid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de-DE" sz="1800" b="1" i="0" u="none" strike="noStrike" dirty="0">
              <a:solidFill>
                <a:srgbClr val="3E3E3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b="1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People/</a:t>
            </a:r>
            <a:r>
              <a:rPr lang="de-DE" sz="1800" b="1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organizations</a:t>
            </a:r>
            <a:r>
              <a:rPr lang="de-DE" sz="1800" b="1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de-DE" sz="1800" b="1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800" b="1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de-DE" sz="1800" b="1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issue</a:t>
            </a:r>
            <a:r>
              <a:rPr lang="de-DE" sz="1800" b="1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NGOs,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foundations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activists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certain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rural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poverty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etc.)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might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happening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ground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probably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own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underway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Remember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reporter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sell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but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it. </a:t>
            </a:r>
            <a:endParaRPr lang="de-DE" sz="1800" b="1" i="0" u="none" strike="noStrike" dirty="0">
              <a:solidFill>
                <a:srgbClr val="3E3E3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b="1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Networks </a:t>
            </a:r>
            <a:r>
              <a:rPr lang="de-DE" sz="1800" b="1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b="1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innovators</a:t>
            </a:r>
            <a:r>
              <a:rPr lang="de-DE" sz="1800" b="1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whole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1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raison</a:t>
            </a:r>
            <a:r>
              <a:rPr lang="de-DE" sz="1800" b="0" i="1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d’être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keep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track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fresh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approaches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800" b="1" i="0" u="none" strike="noStrike" dirty="0">
              <a:solidFill>
                <a:srgbClr val="3E3E3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b="1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de-DE" sz="1800" b="1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de-DE" sz="1800" b="1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r>
              <a:rPr lang="de-DE" sz="1800" b="1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organization’s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social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resource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interesting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initiatives,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at a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constructive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journalists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engage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de-DE" sz="1800" b="1" i="0" u="none" strike="noStrike" dirty="0">
              <a:solidFill>
                <a:srgbClr val="3E3E3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b="1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Other </a:t>
            </a:r>
            <a:r>
              <a:rPr lang="de-DE" sz="1800" b="1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journalists</a:t>
            </a:r>
            <a:r>
              <a:rPr lang="de-DE" sz="1800" b="1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Conversations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colleagues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outlets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around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country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continent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insight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what’s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coverage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de-DE" sz="1800" b="0" i="0" u="none" strike="noStrike" dirty="0">
                <a:solidFill>
                  <a:srgbClr val="3E3E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de-DE" sz="1800" b="1" i="0" u="none" strike="noStrike" dirty="0">
              <a:solidFill>
                <a:srgbClr val="3E3E3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de-DE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E4770-25AD-3B47-845E-BF1A37AE5567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172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usual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thinking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one-directional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 Imagine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driving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car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dark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 Spotlight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directed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onto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road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ahead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E4770-25AD-3B47-845E-BF1A37AE5567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8918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habitual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neuronal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pattern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 But HOW?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E4770-25AD-3B47-845E-BF1A37AE5567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8347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top) with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12">
            <a:extLst>
              <a:ext uri="{FF2B5EF4-FFF2-40B4-BE49-F238E27FC236}">
                <a16:creationId xmlns:a16="http://schemas.microsoft.com/office/drawing/2014/main" id="{F4BC57B8-3970-4C29-B03F-1F531451EC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01" y="941185"/>
            <a:ext cx="11431698" cy="6732000"/>
          </a:xfrm>
          <a:prstGeom prst="rect">
            <a:avLst/>
          </a:prstGeom>
        </p:spPr>
      </p:pic>
      <p:sp>
        <p:nvSpPr>
          <p:cNvPr id="12" name="Bildplatzhalter 11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24382412" cy="13716000"/>
          </a:xfrm>
          <a:custGeom>
            <a:avLst/>
            <a:gdLst>
              <a:gd name="connsiteX0" fmla="*/ 939600 w 24382412"/>
              <a:gd name="connsiteY0" fmla="*/ 941186 h 13716000"/>
              <a:gd name="connsiteX1" fmla="*/ 939600 w 24382412"/>
              <a:gd name="connsiteY1" fmla="*/ 7673186 h 13716000"/>
              <a:gd name="connsiteX2" fmla="*/ 12371298 w 24382412"/>
              <a:gd name="connsiteY2" fmla="*/ 7673186 h 13716000"/>
              <a:gd name="connsiteX3" fmla="*/ 12371298 w 24382412"/>
              <a:gd name="connsiteY3" fmla="*/ 941186 h 13716000"/>
              <a:gd name="connsiteX4" fmla="*/ 0 w 24382412"/>
              <a:gd name="connsiteY4" fmla="*/ 0 h 13716000"/>
              <a:gd name="connsiteX5" fmla="*/ 24382412 w 24382412"/>
              <a:gd name="connsiteY5" fmla="*/ 0 h 13716000"/>
              <a:gd name="connsiteX6" fmla="*/ 24382412 w 24382412"/>
              <a:gd name="connsiteY6" fmla="*/ 13716000 h 13716000"/>
              <a:gd name="connsiteX7" fmla="*/ 0 w 24382412"/>
              <a:gd name="connsiteY7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82412" h="13716000">
                <a:moveTo>
                  <a:pt x="939600" y="941186"/>
                </a:moveTo>
                <a:lnTo>
                  <a:pt x="939600" y="7673186"/>
                </a:lnTo>
                <a:lnTo>
                  <a:pt x="12371298" y="7673186"/>
                </a:lnTo>
                <a:lnTo>
                  <a:pt x="12371298" y="941186"/>
                </a:lnTo>
                <a:close/>
                <a:moveTo>
                  <a:pt x="0" y="0"/>
                </a:moveTo>
                <a:lnTo>
                  <a:pt x="24382412" y="0"/>
                </a:lnTo>
                <a:lnTo>
                  <a:pt x="24382412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D5DBE0"/>
          </a:solidFill>
        </p:spPr>
        <p:txBody>
          <a:bodyPr vert="horz" wrap="square" bIns="3420000" anchor="b" anchorCtr="0">
            <a:noAutofit/>
          </a:bodyPr>
          <a:lstStyle>
            <a:lvl1pPr marL="0" marR="0" indent="0" algn="ctr" defTabSz="1828709" rtl="0" eaLnBrk="1" fontAlgn="auto" latinLnBrk="0" hangingPunct="1">
              <a:lnSpc>
                <a:spcPts val="585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baseline="0">
                <a:latin typeface="DW Noto Sans" panose="020B0502040504020204" pitchFamily="34" charset="0"/>
                <a:cs typeface="DW Noto Sans" panose="020B0502040504020204" pitchFamily="34" charset="0"/>
              </a:defRPr>
            </a:lvl1pPr>
          </a:lstStyle>
          <a:p>
            <a:r>
              <a:rPr lang="en-US" dirty="0"/>
              <a:t>Place the image in the area provided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9599" y="3640084"/>
            <a:ext cx="11431698" cy="2361324"/>
          </a:xfrm>
        </p:spPr>
        <p:txBody>
          <a:bodyPr vert="horz" wrap="square" lIns="648000" tIns="0" rIns="1008000" bIns="0" anchor="b" anchorCtr="0">
            <a:noAutofit/>
          </a:bodyPr>
          <a:lstStyle>
            <a:lvl1pPr algn="l">
              <a:defRPr sz="7000" b="0" i="0" baseline="0">
                <a:solidFill>
                  <a:srgbClr val="003D6D"/>
                </a:solidFill>
                <a:effectLst/>
                <a:latin typeface="Georgia" pitchFamily="18" charset="0"/>
                <a:ea typeface="Georgia" pitchFamily="18" charset="0"/>
                <a:cs typeface="Georgia" pitchFamily="18" charset="0"/>
              </a:defRPr>
            </a:lvl1pPr>
          </a:lstStyle>
          <a:p>
            <a:r>
              <a:rPr lang="en-US" dirty="0"/>
              <a:t>Presentation title,</a:t>
            </a:r>
            <a:br>
              <a:rPr lang="en-US" dirty="0"/>
            </a:br>
            <a:r>
              <a:rPr lang="en-US" dirty="0"/>
              <a:t>two colors if possible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39709" y="6011918"/>
            <a:ext cx="11431588" cy="1079347"/>
          </a:xfrm>
        </p:spPr>
        <p:txBody>
          <a:bodyPr lIns="648000" tIns="0" rIns="1007999" bIns="0" anchor="t" anchorCtr="0">
            <a:normAutofit/>
          </a:bodyPr>
          <a:lstStyle>
            <a:lvl1pPr marL="0" indent="0">
              <a:buNone/>
              <a:defRPr sz="4000" baseline="0">
                <a:solidFill>
                  <a:srgbClr val="003D6D"/>
                </a:solidFill>
                <a:latin typeface="DW Noto Sans" panose="020B0502040504020204" pitchFamily="34" charset="0"/>
                <a:cs typeface="DW Noto Sans" panose="020B0502040504020204" pitchFamily="34" charset="0"/>
              </a:defRPr>
            </a:lvl1pPr>
          </a:lstStyle>
          <a:p>
            <a:pPr lvl="0"/>
            <a:r>
              <a:rPr lang="en-US" dirty="0"/>
              <a:t>The </a:t>
            </a:r>
            <a:r>
              <a:rPr lang="en-US" dirty="0" err="1"/>
              <a:t>subheadline</a:t>
            </a:r>
            <a:r>
              <a:rPr lang="en-US" dirty="0"/>
              <a:t> should only be one line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24382413" cy="12619038"/>
          </a:xfrm>
          <a:solidFill>
            <a:srgbClr val="D5DBE0"/>
          </a:solidFill>
        </p:spPr>
        <p:txBody>
          <a:bodyPr tIns="4680000"/>
          <a:lstStyle>
            <a:lvl1pPr marL="0" marR="0" indent="0" algn="ctr" defTabSz="1828709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lvl1pPr>
          </a:lstStyle>
          <a:p>
            <a:r>
              <a:rPr lang="en-US" dirty="0"/>
              <a:t>Place the image in the area provided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105C952-AA68-496F-9DFC-7EFD9A6DF5D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Constructive Journalism – Reporting constructively | DW Akademie | MDEV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8F13C7E-9852-453D-AD5C-FE6DB3FD06F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60B58AC-45CC-48C1-BF05-40E8C91955B7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449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chart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720000" y="2862262"/>
            <a:ext cx="10739183" cy="97567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12576361" y="2862263"/>
            <a:ext cx="10739252" cy="9756775"/>
          </a:xfrm>
          <a:solidFill>
            <a:srgbClr val="D5DBE0"/>
          </a:solidFill>
        </p:spPr>
        <p:txBody>
          <a:bodyPr tIns="3456000">
            <a:normAutofit/>
          </a:bodyPr>
          <a:lstStyle>
            <a:lvl1pPr marL="0" marR="0" indent="0" algn="ctr" defTabSz="1828709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4000"/>
            </a:lvl1pPr>
          </a:lstStyle>
          <a:p>
            <a:r>
              <a:rPr lang="en-US" dirty="0"/>
              <a:t>Place the image in the area provided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3C6F528-4D7E-4A3B-8261-89E0D5463B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Constructive Journalism – Reporting constructively | DW Akademie | MDEV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5ED727-3267-464D-A189-29FA54F3799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8E0800B-D2E7-4FF8-B5DF-FF8560D18CF1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chart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720000" y="2862263"/>
            <a:ext cx="10739183" cy="371363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719999" y="6926094"/>
            <a:ext cx="10739183" cy="5692944"/>
          </a:xfrm>
          <a:solidFill>
            <a:srgbClr val="D5DBE0"/>
          </a:solidFill>
        </p:spPr>
        <p:txBody>
          <a:bodyPr tIns="1584000">
            <a:normAutofit/>
          </a:bodyPr>
          <a:lstStyle>
            <a:lvl1pPr marL="0" marR="0" indent="0" algn="ctr" defTabSz="1828709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4000"/>
            </a:lvl1pPr>
          </a:lstStyle>
          <a:p>
            <a:r>
              <a:rPr lang="en-US" dirty="0"/>
              <a:t>Place the image in the area provided</a:t>
            </a:r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6"/>
          </p:nvPr>
        </p:nvSpPr>
        <p:spPr>
          <a:xfrm>
            <a:off x="12576361" y="2862263"/>
            <a:ext cx="10739183" cy="371363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 hasCustomPrompt="1"/>
          </p:nvPr>
        </p:nvSpPr>
        <p:spPr>
          <a:xfrm>
            <a:off x="12576360" y="6926094"/>
            <a:ext cx="10739183" cy="5692944"/>
          </a:xfrm>
          <a:solidFill>
            <a:srgbClr val="D5DBE0"/>
          </a:solidFill>
        </p:spPr>
        <p:txBody>
          <a:bodyPr tIns="1584000">
            <a:normAutofit/>
          </a:bodyPr>
          <a:lstStyle>
            <a:lvl1pPr marL="0" marR="0" indent="0" algn="ctr" defTabSz="1828709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4000"/>
            </a:lvl1pPr>
          </a:lstStyle>
          <a:p>
            <a:r>
              <a:rPr lang="en-US" dirty="0"/>
              <a:t>Place the image in the area provided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2431079-380E-4F7F-89AA-D83BF13629A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rgbClr val="808A93"/>
                </a:solidFill>
              </a:defRPr>
            </a:lvl1pPr>
          </a:lstStyle>
          <a:p>
            <a:r>
              <a:rPr lang="en-US"/>
              <a:t>Constructive Journalism – Reporting constructively | DW Akademie | MDEV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77A18B-B26D-4B9A-93C8-89798CA1967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1750BFF5-1FAB-4B5E-BD8C-B2B96776E464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chart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04E1DF1-F778-4558-8295-02D1DFFEF83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Constructive Journalism – Reporting constructively | DW Akademie | MDEV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324887-6576-447F-AC9E-55A30B04367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B58A96E-070F-4CF5-B026-07E1DBBC0B8E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end">
    <p:bg>
      <p:bgPr>
        <a:solidFill>
          <a:srgbClr val="F4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4320000" y="4241413"/>
            <a:ext cx="13151641" cy="1536817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320000" y="6127750"/>
            <a:ext cx="13152437" cy="546735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/>
            </a:lvl1pPr>
          </a:lstStyle>
          <a:p>
            <a:pPr lvl="0"/>
            <a:r>
              <a:rPr lang="de-DE" dirty="0"/>
              <a:t>Name </a:t>
            </a:r>
            <a:r>
              <a:rPr lang="de-DE" dirty="0" err="1"/>
              <a:t>Surname</a:t>
            </a:r>
            <a:br>
              <a:rPr lang="de-DE" dirty="0"/>
            </a:br>
            <a:r>
              <a:rPr lang="de-DE" dirty="0"/>
              <a:t>+49.30.4646-xxxx</a:t>
            </a:r>
            <a:br>
              <a:rPr lang="de-DE" dirty="0"/>
            </a:br>
            <a:r>
              <a:rPr lang="de-DE" dirty="0"/>
              <a:t>+49.1xx.xxxxxxx </a:t>
            </a:r>
            <a:br>
              <a:rPr lang="de-DE" dirty="0"/>
            </a:br>
            <a:r>
              <a:rPr lang="de-DE" dirty="0"/>
              <a:t>name.surname@dw.com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3C39E00-AC0A-42F7-A4F8-BDBD47D668F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Constructive Journalism – Reporting constructively | DW Akademie | MDEV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11E4BBF-464A-4306-896E-9436A72446F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68853C6-5492-4904-9AF6-12F690A29F17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  <p:pic>
        <p:nvPicPr>
          <p:cNvPr id="9" name="DW dark-blue RGB_DW dark-blue RGB.png">
            <a:extLst>
              <a:ext uri="{FF2B5EF4-FFF2-40B4-BE49-F238E27FC236}">
                <a16:creationId xmlns:a16="http://schemas.microsoft.com/office/drawing/2014/main" id="{C9FBE5F1-C67D-488C-B985-91E4E6DD2E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39600" y="939600"/>
            <a:ext cx="3777976" cy="93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utton)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2">
            <a:extLst>
              <a:ext uri="{FF2B5EF4-FFF2-40B4-BE49-F238E27FC236}">
                <a16:creationId xmlns:a16="http://schemas.microsoft.com/office/drawing/2014/main" id="{B7066E88-38F3-4DE3-B5DB-DC0906BDC0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00" y="6567000"/>
            <a:ext cx="11430000" cy="622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9600" y="6567000"/>
            <a:ext cx="11430000" cy="2831097"/>
          </a:xfrm>
        </p:spPr>
        <p:txBody>
          <a:bodyPr vert="horz" wrap="square" lIns="648000" tIns="503999" rIns="1008000" bIns="0" anchor="t" anchorCtr="0">
            <a:noAutofit/>
          </a:bodyPr>
          <a:lstStyle>
            <a:lvl1pPr algn="l">
              <a:defRPr sz="7000" baseline="0"/>
            </a:lvl1pPr>
          </a:lstStyle>
          <a:p>
            <a:r>
              <a:rPr lang="en-US" dirty="0"/>
              <a:t>Presentation title,</a:t>
            </a:r>
            <a:br>
              <a:rPr lang="en-US" dirty="0"/>
            </a:br>
            <a:r>
              <a:rPr lang="en-US" dirty="0"/>
              <a:t>two colors if possible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39709" y="9397497"/>
            <a:ext cx="11431588" cy="1079347"/>
          </a:xfrm>
        </p:spPr>
        <p:txBody>
          <a:bodyPr lIns="648000" tIns="0" rIns="1007999" bIns="0" anchor="t" anchorCtr="0"/>
          <a:lstStyle>
            <a:lvl1pPr marL="0" indent="0">
              <a:buNone/>
              <a:defRPr sz="4000">
                <a:solidFill>
                  <a:srgbClr val="003D6D"/>
                </a:solidFill>
              </a:defRPr>
            </a:lvl1pPr>
          </a:lstStyle>
          <a:p>
            <a:pPr lvl="0"/>
            <a:r>
              <a:rPr lang="en-US" dirty="0"/>
              <a:t>The </a:t>
            </a:r>
            <a:r>
              <a:rPr lang="en-US" dirty="0" err="1"/>
              <a:t>subheadline</a:t>
            </a:r>
            <a:r>
              <a:rPr lang="en-US" dirty="0"/>
              <a:t> should only be one line</a:t>
            </a:r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24382412" cy="13715999"/>
          </a:xfrm>
          <a:custGeom>
            <a:avLst/>
            <a:gdLst>
              <a:gd name="connsiteX0" fmla="*/ 939600 w 24382412"/>
              <a:gd name="connsiteY0" fmla="*/ 6567000 h 13715999"/>
              <a:gd name="connsiteX1" fmla="*/ 939600 w 24382412"/>
              <a:gd name="connsiteY1" fmla="*/ 12790001 h 13715999"/>
              <a:gd name="connsiteX2" fmla="*/ 12369600 w 24382412"/>
              <a:gd name="connsiteY2" fmla="*/ 12790001 h 13715999"/>
              <a:gd name="connsiteX3" fmla="*/ 12369600 w 24382412"/>
              <a:gd name="connsiteY3" fmla="*/ 6567000 h 13715999"/>
              <a:gd name="connsiteX4" fmla="*/ 0 w 24382412"/>
              <a:gd name="connsiteY4" fmla="*/ 0 h 13715999"/>
              <a:gd name="connsiteX5" fmla="*/ 24382412 w 24382412"/>
              <a:gd name="connsiteY5" fmla="*/ 0 h 13715999"/>
              <a:gd name="connsiteX6" fmla="*/ 24382412 w 24382412"/>
              <a:gd name="connsiteY6" fmla="*/ 13715999 h 13715999"/>
              <a:gd name="connsiteX7" fmla="*/ 0 w 24382412"/>
              <a:gd name="connsiteY7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82412" h="13715999">
                <a:moveTo>
                  <a:pt x="939600" y="6567000"/>
                </a:moveTo>
                <a:lnTo>
                  <a:pt x="939600" y="12790001"/>
                </a:lnTo>
                <a:lnTo>
                  <a:pt x="12369600" y="12790001"/>
                </a:lnTo>
                <a:lnTo>
                  <a:pt x="12369600" y="6567000"/>
                </a:lnTo>
                <a:close/>
                <a:moveTo>
                  <a:pt x="0" y="0"/>
                </a:moveTo>
                <a:lnTo>
                  <a:pt x="24382412" y="0"/>
                </a:lnTo>
                <a:lnTo>
                  <a:pt x="24382412" y="13715999"/>
                </a:lnTo>
                <a:lnTo>
                  <a:pt x="0" y="13715999"/>
                </a:lnTo>
                <a:close/>
              </a:path>
            </a:pathLst>
          </a:custGeom>
          <a:solidFill>
            <a:srgbClr val="D5DBE0"/>
          </a:solidFill>
        </p:spPr>
        <p:txBody>
          <a:bodyPr wrap="square" tIns="2844000">
            <a:noAutofit/>
          </a:bodyPr>
          <a:lstStyle>
            <a:lvl1pPr marL="0" marR="0" indent="0" algn="ctr" defTabSz="1828709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lvl1pPr>
          </a:lstStyle>
          <a:p>
            <a:r>
              <a:rPr lang="en-US" dirty="0"/>
              <a:t>Place the image in the area provided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5358744"/>
            <a:ext cx="24382413" cy="5522780"/>
          </a:xfrm>
        </p:spPr>
        <p:txBody>
          <a:bodyPr lIns="979200" tIns="0" rIns="1008000" bIns="180000" anchor="b">
            <a:normAutofit/>
          </a:bodyPr>
          <a:lstStyle>
            <a:lvl1pPr>
              <a:lnSpc>
                <a:spcPts val="13000"/>
              </a:lnSpc>
              <a:defRPr sz="10000"/>
            </a:lvl1pPr>
          </a:lstStyle>
          <a:p>
            <a:r>
              <a:rPr lang="en-US" dirty="0"/>
              <a:t>Presentation title,</a:t>
            </a:r>
            <a:br>
              <a:rPr lang="en-US" dirty="0"/>
            </a:br>
            <a:r>
              <a:rPr lang="en-US" dirty="0"/>
              <a:t>two colors if possible</a:t>
            </a:r>
            <a:endParaRPr lang="de-DE" dirty="0"/>
          </a:p>
        </p:txBody>
      </p:sp>
      <p:sp>
        <p:nvSpPr>
          <p:cNvPr id="3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-1" y="10881524"/>
            <a:ext cx="24382413" cy="1079347"/>
          </a:xfrm>
        </p:spPr>
        <p:txBody>
          <a:bodyPr lIns="1044000" tIns="0" rIns="1007999" bIns="0" anchor="t" anchorCtr="0"/>
          <a:lstStyle>
            <a:lvl1pPr marL="0" indent="0">
              <a:buNone/>
              <a:defRPr sz="4000">
                <a:solidFill>
                  <a:srgbClr val="003D6D"/>
                </a:solidFill>
              </a:defRPr>
            </a:lvl1pPr>
          </a:lstStyle>
          <a:p>
            <a:pPr lvl="0"/>
            <a:r>
              <a:rPr lang="en-US" dirty="0"/>
              <a:t>The </a:t>
            </a:r>
            <a:r>
              <a:rPr lang="en-US" dirty="0" err="1"/>
              <a:t>subheadline</a:t>
            </a:r>
            <a:r>
              <a:rPr lang="en-US" dirty="0"/>
              <a:t> should only be one line</a:t>
            </a:r>
          </a:p>
        </p:txBody>
      </p:sp>
    </p:spTree>
    <p:extLst>
      <p:ext uri="{BB962C8B-B14F-4D97-AF65-F5344CB8AC3E}">
        <p14:creationId xmlns:p14="http://schemas.microsoft.com/office/powerpoint/2010/main" val="625376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chart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720725" y="2880000"/>
            <a:ext cx="22597200" cy="8701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A14F061-F05E-4A18-BB76-402CB80F63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Constructive Journalism – Reporting constructively | DW Akademie | MDEV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20F3F2-9CD4-45F2-B79F-ED6AF790682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09E4E3F-4320-4825-9F70-9AA2DFA8E90F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9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cla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28688"/>
            <a:ext cx="24382413" cy="9849240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ts val="10400"/>
              </a:lnSpc>
              <a:buNone/>
              <a:defRPr sz="8000" b="0" i="0">
                <a:solidFill>
                  <a:srgbClr val="003D6D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1pPr>
          </a:lstStyle>
          <a:p>
            <a:pPr lvl="0"/>
            <a:r>
              <a:rPr lang="de-DE" dirty="0"/>
              <a:t>“Quote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statement</a:t>
            </a:r>
            <a:r>
              <a:rPr lang="de-DE" dirty="0"/>
              <a:t>”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8409221"/>
            <a:ext cx="24382413" cy="1123950"/>
          </a:xfrm>
        </p:spPr>
        <p:txBody>
          <a:bodyPr>
            <a:normAutofit/>
          </a:bodyPr>
          <a:lstStyle>
            <a:lvl1pPr marL="0" indent="0" algn="ctr">
              <a:buNone/>
              <a:defRPr sz="3500"/>
            </a:lvl1pPr>
          </a:lstStyle>
          <a:p>
            <a:pPr lvl="0"/>
            <a:r>
              <a:rPr lang="en-US" dirty="0"/>
              <a:t>The name of the quoted person, if needed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9843E33-14AE-4560-90FA-C4B9AEF8BAC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Constructive Journalism – Reporting constructively | DW Akademie | MDEV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9B2BFFD-FFF0-481E-9B7D-14AA1D15EAC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E4A7ACB-BD6A-449E-BD89-B2A3E8E49B1F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944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EAE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320000" y="2880000"/>
            <a:ext cx="18483918" cy="8701200"/>
          </a:xfrm>
        </p:spPr>
        <p:txBody>
          <a:bodyPr>
            <a:normAutofit/>
          </a:bodyPr>
          <a:lstStyle>
            <a:lvl1pPr marL="0" indent="0" rtl="0">
              <a:buNone/>
              <a:defRPr sz="6000">
                <a:solidFill>
                  <a:srgbClr val="5D676F"/>
                </a:solidFill>
              </a:defRPr>
            </a:lvl1pPr>
            <a:lvl2pPr marL="914354" indent="0" rtl="0">
              <a:buNone/>
              <a:defRPr sz="6000"/>
            </a:lvl2pPr>
            <a:lvl3pPr marL="1828709" indent="0" rtl="0">
              <a:buNone/>
              <a:defRPr sz="6000"/>
            </a:lvl3pPr>
            <a:lvl4pPr marL="2743063" indent="0" rtl="0">
              <a:buNone/>
              <a:defRPr sz="6000"/>
            </a:lvl4pPr>
            <a:lvl5pPr marL="3657417" indent="0" rtl="0">
              <a:buNone/>
              <a:defRPr sz="60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A8A48C8-877F-4232-96C6-610E01B87F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Constructive Journalism – Reporting constructively | DW Akademie | MDEV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CED5CAE-3CC1-4F89-92ED-0839088D05C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146CB1D-C22B-4308-8897-267DAF434E60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chart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720000" y="2862263"/>
            <a:ext cx="22595613" cy="9756775"/>
          </a:xfrm>
          <a:solidFill>
            <a:srgbClr val="D5DBE0"/>
          </a:solidFill>
        </p:spPr>
        <p:txBody>
          <a:bodyPr tIns="3204000"/>
          <a:lstStyle>
            <a:lvl1pPr marL="0" marR="0" indent="0" algn="ctr" defTabSz="1828709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baseline="0"/>
            </a:lvl1pPr>
          </a:lstStyle>
          <a:p>
            <a:r>
              <a:rPr lang="en-US" dirty="0"/>
              <a:t>Place the image in the area provided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769F26-FEC1-4648-96B3-8F72A0CE05D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Constructive Journalism – Reporting constructively | DW Akademie | MDEV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7D68A5E-6BEC-4F28-BC5B-91E8B190EDD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BDE74C1-03CC-42D1-BDE2-E9BC2350AA28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502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4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hit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24382413" cy="12619038"/>
          </a:xfrm>
          <a:solidFill>
            <a:srgbClr val="D5DBE0"/>
          </a:solidFill>
        </p:spPr>
        <p:txBody>
          <a:bodyPr tIns="4680000"/>
          <a:lstStyle>
            <a:lvl1pPr marL="0" marR="0" indent="0" algn="ctr" defTabSz="1828709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lvl1pPr>
          </a:lstStyle>
          <a:p>
            <a:r>
              <a:rPr lang="en-US" dirty="0"/>
              <a:t>Place the image in the area provided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effectLst>
            <a:outerShdw blurRad="127000" algn="tl" rotWithShape="0">
              <a:prstClr val="black">
                <a:alpha val="37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chart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E000A86-D746-4DBD-B4BF-FBBA3558C32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Constructive Journalism – Reporting constructively | DW Akademie | MDEV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FE9E732-FBCE-4CB9-B1CE-1D4855C3254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A9E5AAC-55A6-40D5-8535-792805C03BEA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176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DW darkblu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24382413" cy="12619038"/>
          </a:xfrm>
          <a:solidFill>
            <a:srgbClr val="D5DBE0"/>
          </a:solidFill>
        </p:spPr>
        <p:txBody>
          <a:bodyPr tIns="4680000"/>
          <a:lstStyle>
            <a:lvl1pPr marL="0" marR="0" indent="0" algn="ctr" defTabSz="1828709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lvl1pPr>
          </a:lstStyle>
          <a:p>
            <a:r>
              <a:rPr lang="en-US" dirty="0"/>
              <a:t>Place the image in the area provided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effectLst/>
        </p:spPr>
        <p:txBody>
          <a:bodyPr/>
          <a:lstStyle>
            <a:lvl1pPr>
              <a:defRPr>
                <a:solidFill>
                  <a:srgbClr val="003D6D"/>
                </a:solidFill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chart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2A075B1-7D96-4953-8CBC-65EB9DE139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Constructive Journalism – Reporting constructively | DW Akademie | MDEV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4FE043E-64E0-48F5-B5F9-261DA345EF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08CA19F-3DC6-4E6C-9D64-0001D9045489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720001"/>
            <a:ext cx="22595543" cy="11671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9" y="2880000"/>
            <a:ext cx="22595544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995065" y="12867669"/>
            <a:ext cx="4320479" cy="5752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 i="0">
                <a:solidFill>
                  <a:srgbClr val="808A93"/>
                </a:solidFill>
                <a:latin typeface="Noto Sans" charset="0"/>
                <a:ea typeface="Noto Sans" charset="0"/>
                <a:cs typeface="Noto Sans" charset="0"/>
              </a:defRPr>
            </a:lvl1pPr>
          </a:lstStyle>
          <a:p>
            <a:fld id="{882C5305-903A-4A67-9EA4-4CEC3AEC28D0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16494790" y="12867669"/>
            <a:ext cx="3497217" cy="420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1828709" rtl="0" eaLnBrk="1" latinLnBrk="0" hangingPunct="1">
              <a:defRPr sz="2400" b="0" i="0" kern="1200">
                <a:solidFill>
                  <a:srgbClr val="808A93"/>
                </a:solidFill>
                <a:latin typeface="Noto Sans" charset="0"/>
                <a:ea typeface="Noto Sans" charset="0"/>
                <a:cs typeface="Noto Sans" charset="0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119B94-0CF7-4115-9476-D1F6F1CF0C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9999" y="12867668"/>
            <a:ext cx="14266591" cy="5752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808A93"/>
                </a:solidFill>
              </a:defRPr>
            </a:lvl1pPr>
          </a:lstStyle>
          <a:p>
            <a:r>
              <a:rPr lang="en-US"/>
              <a:t>Constructive Journalism – Reporting constructively | DW Akademie | MDEV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278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1" r:id="rId2"/>
    <p:sldLayoutId id="2147483672" r:id="rId3"/>
    <p:sldLayoutId id="2147483674" r:id="rId4"/>
    <p:sldLayoutId id="2147483684" r:id="rId5"/>
    <p:sldLayoutId id="2147483683" r:id="rId6"/>
    <p:sldLayoutId id="2147483675" r:id="rId7"/>
    <p:sldLayoutId id="2147483676" r:id="rId8"/>
    <p:sldLayoutId id="2147483678" r:id="rId9"/>
    <p:sldLayoutId id="2147483677" r:id="rId10"/>
    <p:sldLayoutId id="2147483679" r:id="rId11"/>
    <p:sldLayoutId id="2147483680" r:id="rId12"/>
    <p:sldLayoutId id="2147483681" r:id="rId13"/>
    <p:sldLayoutId id="2147483682" r:id="rId14"/>
  </p:sldLayoutIdLst>
  <p:hf sldNum="0" hdr="0"/>
  <p:txStyles>
    <p:titleStyle>
      <a:lvl1pPr algn="l" defTabSz="1828709" rtl="0" eaLnBrk="1" latinLnBrk="0" hangingPunct="1">
        <a:lnSpc>
          <a:spcPts val="9100"/>
        </a:lnSpc>
        <a:spcBef>
          <a:spcPct val="0"/>
        </a:spcBef>
        <a:buNone/>
        <a:defRPr sz="7000" b="0" i="0" kern="1200">
          <a:solidFill>
            <a:srgbClr val="003D6D"/>
          </a:solidFill>
          <a:latin typeface="Georgia" pitchFamily="18" charset="0"/>
          <a:ea typeface="Georgia" pitchFamily="18" charset="0"/>
          <a:cs typeface="Georgia" pitchFamily="18" charset="0"/>
        </a:defRPr>
      </a:lvl1pPr>
    </p:titleStyle>
    <p:bodyStyle>
      <a:lvl1pPr marL="685800" indent="-685800" algn="l" defTabSz="1828709" rtl="0" eaLnBrk="1" latinLnBrk="0" hangingPunct="1">
        <a:lnSpc>
          <a:spcPct val="150000"/>
        </a:lnSpc>
        <a:spcBef>
          <a:spcPts val="2000"/>
        </a:spcBef>
        <a:buFont typeface="Arial" charset="0"/>
        <a:buChar char="•"/>
        <a:defRPr sz="4500" b="0" i="0" kern="1200">
          <a:solidFill>
            <a:srgbClr val="5D676F"/>
          </a:solidFill>
          <a:latin typeface="DW Noto Sans" panose="020B0502040504020204" pitchFamily="34" charset="0"/>
          <a:ea typeface="DW Noto Sans" panose="020B0502040504020204" pitchFamily="34" charset="0"/>
          <a:cs typeface="DW Noto Sans" panose="020B0502040504020204" pitchFamily="34" charset="0"/>
        </a:defRPr>
      </a:lvl1pPr>
      <a:lvl2pPr marL="1600154" indent="-685800" algn="l" defTabSz="1828709" rtl="0" eaLnBrk="1" latinLnBrk="0" hangingPunct="1">
        <a:lnSpc>
          <a:spcPct val="150000"/>
        </a:lnSpc>
        <a:spcBef>
          <a:spcPts val="1000"/>
        </a:spcBef>
        <a:buFont typeface="Arial" charset="0"/>
        <a:buChar char="•"/>
        <a:defRPr sz="4500" b="0" i="0" kern="1200">
          <a:solidFill>
            <a:srgbClr val="5D676F"/>
          </a:solidFill>
          <a:latin typeface="DW Noto Sans" panose="020B0502040504020204" pitchFamily="34" charset="0"/>
          <a:ea typeface="DW Noto Sans" panose="020B0502040504020204" pitchFamily="34" charset="0"/>
          <a:cs typeface="DW Noto Sans" panose="020B0502040504020204" pitchFamily="34" charset="0"/>
        </a:defRPr>
      </a:lvl2pPr>
      <a:lvl3pPr marL="2400209" indent="-571500" algn="l" defTabSz="1828709" rtl="0" eaLnBrk="1" latinLnBrk="0" hangingPunct="1">
        <a:lnSpc>
          <a:spcPct val="150000"/>
        </a:lnSpc>
        <a:spcBef>
          <a:spcPts val="1000"/>
        </a:spcBef>
        <a:buFont typeface="Arial" charset="0"/>
        <a:buChar char="•"/>
        <a:defRPr sz="4500" b="0" i="0" kern="1200">
          <a:solidFill>
            <a:srgbClr val="5D676F"/>
          </a:solidFill>
          <a:latin typeface="DW Noto Sans" panose="020B0502040504020204" pitchFamily="34" charset="0"/>
          <a:ea typeface="DW Noto Sans" panose="020B0502040504020204" pitchFamily="34" charset="0"/>
          <a:cs typeface="DW Noto Sans" panose="020B0502040504020204" pitchFamily="34" charset="0"/>
        </a:defRPr>
      </a:lvl3pPr>
      <a:lvl4pPr marL="3314563" indent="-571500" algn="l" defTabSz="1828709" rtl="0" eaLnBrk="1" latinLnBrk="0" hangingPunct="1">
        <a:lnSpc>
          <a:spcPct val="150000"/>
        </a:lnSpc>
        <a:spcBef>
          <a:spcPts val="1000"/>
        </a:spcBef>
        <a:buFont typeface="Arial" charset="0"/>
        <a:buChar char="•"/>
        <a:defRPr sz="4500" b="0" i="0" kern="1200">
          <a:solidFill>
            <a:srgbClr val="5D676F"/>
          </a:solidFill>
          <a:latin typeface="DW Noto Sans" panose="020B0502040504020204" pitchFamily="34" charset="0"/>
          <a:ea typeface="DW Noto Sans" panose="020B0502040504020204" pitchFamily="34" charset="0"/>
          <a:cs typeface="DW Noto Sans" panose="020B0502040504020204" pitchFamily="34" charset="0"/>
        </a:defRPr>
      </a:lvl4pPr>
      <a:lvl5pPr marL="4228917" indent="-571500" algn="l" defTabSz="1828709" rtl="0" eaLnBrk="1" latinLnBrk="0" hangingPunct="1">
        <a:lnSpc>
          <a:spcPct val="150000"/>
        </a:lnSpc>
        <a:spcBef>
          <a:spcPts val="1000"/>
        </a:spcBef>
        <a:buFont typeface="Arial" charset="0"/>
        <a:buChar char="•"/>
        <a:defRPr sz="4500" b="0" i="0" kern="1200">
          <a:solidFill>
            <a:srgbClr val="5D676F"/>
          </a:solidFill>
          <a:latin typeface="DW Noto Sans" panose="020B0502040504020204" pitchFamily="34" charset="0"/>
          <a:ea typeface="DW Noto Sans" panose="020B0502040504020204" pitchFamily="34" charset="0"/>
          <a:cs typeface="DW Noto Sans" panose="020B0502040504020204" pitchFamily="34" charset="0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0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6CB471-CD41-430C-85DB-B61236AF2A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1188" y="6954529"/>
            <a:ext cx="11430000" cy="2831097"/>
          </a:xfrm>
        </p:spPr>
        <p:txBody>
          <a:bodyPr/>
          <a:lstStyle/>
          <a:p>
            <a:r>
              <a:rPr lang="en-US" dirty="0"/>
              <a:t>Constructive Journalism</a:t>
            </a:r>
            <a:br>
              <a:rPr lang="en-US" dirty="0"/>
            </a:br>
            <a:r>
              <a:rPr lang="en-US" dirty="0">
                <a:solidFill>
                  <a:schemeClr val="bg1"/>
                </a:solidFill>
              </a:rPr>
              <a:t>Reporting constructively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8EA7F1A-A20B-46F0-A344-F5B2547EC1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9600" y="9938027"/>
            <a:ext cx="11431588" cy="1079347"/>
          </a:xfrm>
        </p:spPr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production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step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step</a:t>
            </a:r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C5841AE5-B6F9-46F8-97C5-851E839C567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5" name="Bildplatzhalter 6">
            <a:extLst>
              <a:ext uri="{FF2B5EF4-FFF2-40B4-BE49-F238E27FC236}">
                <a16:creationId xmlns:a16="http://schemas.microsoft.com/office/drawing/2014/main" id="{70DA6CFC-CE62-C20A-2BA3-6B5B360358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" r="3"/>
          <a:stretch>
            <a:fillRect/>
          </a:stretch>
        </p:blipFill>
        <p:spPr>
          <a:xfrm>
            <a:off x="-6386" y="-6473"/>
            <a:ext cx="24382412" cy="13715999"/>
          </a:xfrm>
          <a:custGeom>
            <a:avLst/>
            <a:gdLst>
              <a:gd name="connsiteX0" fmla="*/ 939600 w 24382412"/>
              <a:gd name="connsiteY0" fmla="*/ 6567000 h 13715999"/>
              <a:gd name="connsiteX1" fmla="*/ 939600 w 24382412"/>
              <a:gd name="connsiteY1" fmla="*/ 12790001 h 13715999"/>
              <a:gd name="connsiteX2" fmla="*/ 12369600 w 24382412"/>
              <a:gd name="connsiteY2" fmla="*/ 12790001 h 13715999"/>
              <a:gd name="connsiteX3" fmla="*/ 12369600 w 24382412"/>
              <a:gd name="connsiteY3" fmla="*/ 6567000 h 13715999"/>
              <a:gd name="connsiteX4" fmla="*/ 0 w 24382412"/>
              <a:gd name="connsiteY4" fmla="*/ 0 h 13715999"/>
              <a:gd name="connsiteX5" fmla="*/ 24382412 w 24382412"/>
              <a:gd name="connsiteY5" fmla="*/ 0 h 13715999"/>
              <a:gd name="connsiteX6" fmla="*/ 24382412 w 24382412"/>
              <a:gd name="connsiteY6" fmla="*/ 13715999 h 13715999"/>
              <a:gd name="connsiteX7" fmla="*/ 0 w 24382412"/>
              <a:gd name="connsiteY7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82412" h="13715999">
                <a:moveTo>
                  <a:pt x="939600" y="6567000"/>
                </a:moveTo>
                <a:lnTo>
                  <a:pt x="939600" y="12790001"/>
                </a:lnTo>
                <a:lnTo>
                  <a:pt x="12369600" y="12790001"/>
                </a:lnTo>
                <a:lnTo>
                  <a:pt x="12369600" y="6567000"/>
                </a:lnTo>
                <a:close/>
                <a:moveTo>
                  <a:pt x="0" y="0"/>
                </a:moveTo>
                <a:lnTo>
                  <a:pt x="24382412" y="0"/>
                </a:lnTo>
                <a:lnTo>
                  <a:pt x="24382412" y="13715999"/>
                </a:lnTo>
                <a:lnTo>
                  <a:pt x="0" y="13715999"/>
                </a:lnTo>
                <a:close/>
              </a:path>
            </a:pathLst>
          </a:custGeom>
          <a:solidFill>
            <a:srgbClr val="D5DBE0"/>
          </a:solidFill>
        </p:spPr>
      </p:pic>
    </p:spTree>
    <p:extLst>
      <p:ext uri="{BB962C8B-B14F-4D97-AF65-F5344CB8AC3E}">
        <p14:creationId xmlns:p14="http://schemas.microsoft.com/office/powerpoint/2010/main" val="1257674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34556F8-E194-4F5F-BA8C-AEE9CF5B1F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Constructive Journalism – Reporting constructively | DW Akademie | MDEV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F27A4A8-041D-4505-91DE-0708B7C71AC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7781F79-3ED9-4B40-A2ED-9136BED7359A}" type="datetime4">
              <a:rPr lang="en-US" sz="2400" smtClean="0">
                <a:latin typeface="Arial" panose="020B0604020202020204" pitchFamily="34" charset="0"/>
                <a:ea typeface="DW Noto Sans" panose="020B0502040504020204" pitchFamily="34" charset="0"/>
                <a:cs typeface="Arial" panose="020B0604020202020204" pitchFamily="34" charset="0"/>
              </a:rPr>
              <a:t>April 16, 2023</a:t>
            </a:fld>
            <a:endParaRPr lang="de-DE" sz="2400" dirty="0">
              <a:latin typeface="Arial" panose="020B0604020202020204" pitchFamily="34" charset="0"/>
              <a:ea typeface="DW Noto Sans" panose="020B05020405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388F76E-0FD9-56FC-229F-FA7E1B84F77C}"/>
              </a:ext>
            </a:extLst>
          </p:cNvPr>
          <p:cNvSpPr txBox="1"/>
          <p:nvPr/>
        </p:nvSpPr>
        <p:spPr>
          <a:xfrm>
            <a:off x="6087718" y="6524896"/>
            <a:ext cx="122151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0" dirty="0">
                <a:effectLst/>
              </a:rPr>
              <a:t> 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6FD79A8-A112-3C64-B379-E30B2E11FA18}"/>
              </a:ext>
            </a:extLst>
          </p:cNvPr>
          <p:cNvSpPr txBox="1"/>
          <p:nvPr/>
        </p:nvSpPr>
        <p:spPr>
          <a:xfrm>
            <a:off x="6087718" y="6524896"/>
            <a:ext cx="122151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0" dirty="0">
                <a:effectLst/>
              </a:rPr>
              <a:t> 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ED893D8-4D89-DA60-02EA-AC62D7C76ED1}"/>
              </a:ext>
            </a:extLst>
          </p:cNvPr>
          <p:cNvSpPr txBox="1"/>
          <p:nvPr/>
        </p:nvSpPr>
        <p:spPr>
          <a:xfrm>
            <a:off x="6087718" y="6524896"/>
            <a:ext cx="122151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0" dirty="0">
                <a:effectLst/>
              </a:rPr>
              <a:t> </a:t>
            </a:r>
            <a:endParaRPr lang="de-DE" dirty="0"/>
          </a:p>
        </p:txBody>
      </p:sp>
      <p:pic>
        <p:nvPicPr>
          <p:cNvPr id="4" name="Bildplatzhalter 7">
            <a:extLst>
              <a:ext uri="{FF2B5EF4-FFF2-40B4-BE49-F238E27FC236}">
                <a16:creationId xmlns:a16="http://schemas.microsoft.com/office/drawing/2014/main" id="{79CFAFC3-DDC5-FB28-6ECB-B3F1D34A95E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6" b="16"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160266" y="753867"/>
            <a:ext cx="22595543" cy="1167166"/>
          </a:xfrm>
        </p:spPr>
        <p:txBody>
          <a:bodyPr>
            <a:norm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Stimulating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creativity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741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Inspiration - </a:t>
            </a:r>
            <a:r>
              <a:rPr lang="de-DE" dirty="0" err="1"/>
              <a:t>Finding</a:t>
            </a:r>
            <a:r>
              <a:rPr lang="de-DE" dirty="0"/>
              <a:t> </a:t>
            </a:r>
            <a:r>
              <a:rPr lang="de-DE" dirty="0" err="1"/>
              <a:t>stories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3D008F-5E9A-428C-9539-3871B792B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85213" y="2916522"/>
            <a:ext cx="11135657" cy="4991791"/>
          </a:xfrm>
        </p:spPr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Think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interested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in?</a:t>
            </a:r>
          </a:p>
          <a:p>
            <a:pPr lvl="1"/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1"/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inspire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Constructive Journalism – Reporting constructively | DW Akademie | MDEV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830DB12-9AFF-4857-AEB4-67B78AC0D083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40660080-9ED7-DDF5-712F-845613C53108}"/>
              </a:ext>
            </a:extLst>
          </p:cNvPr>
          <p:cNvSpPr txBox="1">
            <a:spLocks/>
          </p:cNvSpPr>
          <p:nvPr/>
        </p:nvSpPr>
        <p:spPr>
          <a:xfrm>
            <a:off x="5792477" y="8513935"/>
            <a:ext cx="22597200" cy="3977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685800" indent="-685800" algn="l" defTabSz="1828709" rtl="0" eaLnBrk="1" latinLnBrk="0" hangingPunct="1">
              <a:lnSpc>
                <a:spcPct val="150000"/>
              </a:lnSpc>
              <a:spcBef>
                <a:spcPts val="2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1pPr>
            <a:lvl2pPr marL="1600154" indent="-6858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2pPr>
            <a:lvl3pPr marL="2400209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3pPr>
            <a:lvl4pPr marL="3314563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4pPr>
            <a:lvl5pPr marL="4228917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Go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mining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– check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hidden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stories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doing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1"/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normal?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CA2B4006-012B-8E1F-A11F-146C51CA27FE}"/>
              </a:ext>
            </a:extLst>
          </p:cNvPr>
          <p:cNvSpPr txBox="1">
            <a:spLocks/>
          </p:cNvSpPr>
          <p:nvPr/>
        </p:nvSpPr>
        <p:spPr>
          <a:xfrm>
            <a:off x="14258051" y="4745321"/>
            <a:ext cx="9474028" cy="13341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685800" indent="-685800" algn="l" defTabSz="1828709" rtl="0" eaLnBrk="1" latinLnBrk="0" hangingPunct="1">
              <a:lnSpc>
                <a:spcPct val="150000"/>
              </a:lnSpc>
              <a:spcBef>
                <a:spcPts val="2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1pPr>
            <a:lvl2pPr marL="1600154" indent="-6858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2pPr>
            <a:lvl3pPr marL="2400209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3pPr>
            <a:lvl4pPr marL="3314563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4pPr>
            <a:lvl5pPr marL="4228917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Engage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– and listen!</a:t>
            </a:r>
          </a:p>
        </p:txBody>
      </p:sp>
    </p:spTree>
    <p:extLst>
      <p:ext uri="{BB962C8B-B14F-4D97-AF65-F5344CB8AC3E}">
        <p14:creationId xmlns:p14="http://schemas.microsoft.com/office/powerpoint/2010/main" val="119515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 </a:t>
            </a:r>
            <a:r>
              <a:rPr lang="de-DE" dirty="0" err="1"/>
              <a:t>creative</a:t>
            </a:r>
            <a:r>
              <a:rPr lang="de-DE" dirty="0"/>
              <a:t> </a:t>
            </a:r>
            <a:r>
              <a:rPr lang="de-DE" dirty="0" err="1"/>
              <a:t>approach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720000" y="2862263"/>
            <a:ext cx="6078365" cy="3713636"/>
          </a:xfrm>
        </p:spPr>
        <p:txBody>
          <a:bodyPr/>
          <a:lstStyle/>
          <a:p>
            <a:pPr marL="0" indent="0">
              <a:buNone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Attention and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11459183" y="2938074"/>
            <a:ext cx="12203230" cy="7275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creative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Participative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thinking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Let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gaze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wander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directions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Focus on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relationship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         and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objects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7128FEA6-E798-48A3-9297-793AA8FA363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Constructive Journalism – Reporting constructively | DW Akademie | MDEV</a:t>
            </a:r>
            <a:endParaRPr lang="de-DE" dirty="0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082C1889-1F63-42D6-917F-6725A736CE7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7EE20FA2-C745-439A-9AB6-3116A25C957A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49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Exploring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ways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thinking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3D008F-5E9A-428C-9539-3871B792B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85213" y="2916522"/>
            <a:ext cx="11851274" cy="4991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self-organizing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experiences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influence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feel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find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lose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Constructive Journalism – Reporting constructively | DW Akademie | MDEV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DD9DB41-098E-418A-A461-2E55EC53B6D1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40660080-9ED7-DDF5-712F-845613C53108}"/>
              </a:ext>
            </a:extLst>
          </p:cNvPr>
          <p:cNvSpPr txBox="1">
            <a:spLocks/>
          </p:cNvSpPr>
          <p:nvPr/>
        </p:nvSpPr>
        <p:spPr>
          <a:xfrm>
            <a:off x="4000500" y="7980416"/>
            <a:ext cx="10643190" cy="39776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685800" indent="-685800" algn="l" defTabSz="1828709" rtl="0" eaLnBrk="1" latinLnBrk="0" hangingPunct="1">
              <a:lnSpc>
                <a:spcPct val="150000"/>
              </a:lnSpc>
              <a:spcBef>
                <a:spcPts val="2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1pPr>
            <a:lvl2pPr marL="1600154" indent="-6858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2pPr>
            <a:lvl3pPr marL="2400209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3pPr>
            <a:lvl4pPr marL="3314563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4pPr>
            <a:lvl5pPr marL="4228917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  <a:p>
            <a:endParaRPr lang="de-DE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R R I T A T I O N</a:t>
            </a:r>
          </a:p>
        </p:txBody>
      </p:sp>
      <p:sp>
        <p:nvSpPr>
          <p:cNvPr id="8" name="Richtungspfeil 7">
            <a:extLst>
              <a:ext uri="{FF2B5EF4-FFF2-40B4-BE49-F238E27FC236}">
                <a16:creationId xmlns:a16="http://schemas.microsoft.com/office/drawing/2014/main" id="{57270199-D0DA-0A59-218D-0973EC17EC75}"/>
              </a:ext>
            </a:extLst>
          </p:cNvPr>
          <p:cNvSpPr/>
          <p:nvPr/>
        </p:nvSpPr>
        <p:spPr>
          <a:xfrm flipH="1">
            <a:off x="16260417" y="6958357"/>
            <a:ext cx="7055126" cy="4201968"/>
          </a:xfrm>
          <a:prstGeom prst="homePlate">
            <a:avLst/>
          </a:prstGeom>
          <a:solidFill>
            <a:srgbClr val="003D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</a:p>
        </p:txBody>
      </p:sp>
      <p:sp>
        <p:nvSpPr>
          <p:cNvPr id="9" name="Richtungspfeil 8">
            <a:extLst>
              <a:ext uri="{FF2B5EF4-FFF2-40B4-BE49-F238E27FC236}">
                <a16:creationId xmlns:a16="http://schemas.microsoft.com/office/drawing/2014/main" id="{1866C831-4122-447F-B578-6FB8163E7EB5}"/>
              </a:ext>
            </a:extLst>
          </p:cNvPr>
          <p:cNvSpPr/>
          <p:nvPr/>
        </p:nvSpPr>
        <p:spPr>
          <a:xfrm>
            <a:off x="16260417" y="2321778"/>
            <a:ext cx="7055126" cy="4201968"/>
          </a:xfrm>
          <a:prstGeom prst="homePlate">
            <a:avLst/>
          </a:prstGeom>
          <a:solidFill>
            <a:srgbClr val="00B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95725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Lateral </a:t>
            </a:r>
            <a:r>
              <a:rPr lang="de-DE" dirty="0" err="1"/>
              <a:t>thinking</a:t>
            </a:r>
            <a:r>
              <a:rPr lang="de-DE" dirty="0"/>
              <a:t> = </a:t>
            </a:r>
            <a:r>
              <a:rPr lang="de-DE" dirty="0" err="1"/>
              <a:t>Thinking</a:t>
            </a:r>
            <a:r>
              <a:rPr lang="de-DE" dirty="0"/>
              <a:t> out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box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3D008F-5E9A-428C-9539-3871B792B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aware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dominating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perceptions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mindsets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Look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ways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perceive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situations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Loosen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tight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rational-logical (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vertical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thinkin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mind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Consciously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random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indent="0">
              <a:buNone/>
            </a:pPr>
            <a:endParaRPr lang="de-DE" b="1" dirty="0">
              <a:solidFill>
                <a:srgbClr val="003D6D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Constructive Journalism – Reporting constructively | DW Akademie | MDEV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EFAA2D7-99AF-49AB-B744-896AB3FDA2E1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945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Creative </a:t>
            </a:r>
            <a:r>
              <a:rPr lang="de-DE" dirty="0" err="1"/>
              <a:t>techniques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3D008F-5E9A-428C-9539-3871B792B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Brainstorming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Negative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brainstorming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Brainstorming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(Walt Disney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Fast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thinking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Describe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personas</a:t>
            </a:r>
          </a:p>
          <a:p>
            <a:pPr marL="0" indent="0">
              <a:buNone/>
            </a:pPr>
            <a:endParaRPr lang="de-DE" b="1" dirty="0">
              <a:solidFill>
                <a:srgbClr val="003D6D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Constructive Journalism – Reporting constructively | DW Akademie | MDEV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B4A9031-A779-4989-A1A0-B92367CD7A50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729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Personas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3D008F-5E9A-428C-9539-3871B792B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659600" y="8397059"/>
            <a:ext cx="8670929" cy="4155361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</a:p>
          <a:p>
            <a:pPr>
              <a:buFontTx/>
              <a:buChar char="-"/>
            </a:pPr>
            <a:r>
              <a:rPr lang="de-DE" sz="43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300" dirty="0" err="1">
                <a:latin typeface="Arial" panose="020B0604020202020204" pitchFamily="34" charset="0"/>
                <a:cs typeface="Arial" panose="020B0604020202020204" pitchFamily="34" charset="0"/>
              </a:rPr>
              <a:t>convinces</a:t>
            </a: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3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300" dirty="0" err="1">
                <a:latin typeface="Arial" panose="020B0604020202020204" pitchFamily="34" charset="0"/>
                <a:cs typeface="Arial" panose="020B0604020202020204" pitchFamily="34" charset="0"/>
              </a:rPr>
              <a:t>persona</a:t>
            </a: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FontTx/>
              <a:buChar char="-"/>
            </a:pPr>
            <a:r>
              <a:rPr lang="de-DE" sz="43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3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300" dirty="0" err="1"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300" dirty="0" err="1">
                <a:latin typeface="Arial" panose="020B0604020202020204" pitchFamily="34" charset="0"/>
                <a:cs typeface="Arial" panose="020B0604020202020204" pitchFamily="34" charset="0"/>
              </a:rPr>
              <a:t>informs</a:t>
            </a: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3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300" dirty="0" err="1">
                <a:latin typeface="Arial" panose="020B0604020202020204" pitchFamily="34" charset="0"/>
                <a:cs typeface="Arial" panose="020B0604020202020204" pitchFamily="34" charset="0"/>
              </a:rPr>
              <a:t>persona</a:t>
            </a: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Constructive Journalism – Reporting constructively | DW Akademie | MDEV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168D4D3-B221-4372-8F7A-0CE1E06CBF84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3BDC334F-6F39-9E2D-F5F2-63B56ADB2738}"/>
              </a:ext>
            </a:extLst>
          </p:cNvPr>
          <p:cNvSpPr txBox="1">
            <a:spLocks/>
          </p:cNvSpPr>
          <p:nvPr/>
        </p:nvSpPr>
        <p:spPr>
          <a:xfrm>
            <a:off x="1953490" y="8045684"/>
            <a:ext cx="11430001" cy="4821984"/>
          </a:xfrm>
          <a:prstGeom prst="rect">
            <a:avLst/>
          </a:prstGeom>
          <a:solidFill>
            <a:schemeClr val="bg1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685800" indent="-685800" algn="l" defTabSz="1828709" rtl="0" eaLnBrk="1" latinLnBrk="0" hangingPunct="1">
              <a:lnSpc>
                <a:spcPct val="150000"/>
              </a:lnSpc>
              <a:spcBef>
                <a:spcPts val="2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1pPr>
            <a:lvl2pPr marL="1600154" indent="-6858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2pPr>
            <a:lvl3pPr marL="2400209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3pPr>
            <a:lvl4pPr marL="3314563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4pPr>
            <a:lvl5pPr marL="4228917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Biographic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psychographic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Age, </a:t>
            </a:r>
            <a:r>
              <a:rPr lang="de-DE" sz="4300" dirty="0" err="1"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300" dirty="0" err="1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, professional </a:t>
            </a:r>
            <a:r>
              <a:rPr lang="de-DE" sz="4300" dirty="0" err="1">
                <a:latin typeface="Arial" panose="020B0604020202020204" pitchFamily="34" charset="0"/>
                <a:cs typeface="Arial" panose="020B0604020202020204" pitchFamily="34" charset="0"/>
              </a:rPr>
              <a:t>experiences</a:t>
            </a:r>
            <a:endParaRPr lang="de-DE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City </a:t>
            </a:r>
            <a:r>
              <a:rPr lang="de-DE" sz="43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300" dirty="0" err="1">
                <a:latin typeface="Arial" panose="020B0604020202020204" pitchFamily="34" charset="0"/>
                <a:cs typeface="Arial" panose="020B0604020202020204" pitchFamily="34" charset="0"/>
              </a:rPr>
              <a:t>living</a:t>
            </a:r>
            <a:endParaRPr lang="de-DE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DE" sz="4300" dirty="0" err="1">
                <a:latin typeface="Arial" panose="020B0604020202020204" pitchFamily="34" charset="0"/>
                <a:cs typeface="Arial" panose="020B0604020202020204" pitchFamily="34" charset="0"/>
              </a:rPr>
              <a:t>structured</a:t>
            </a: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300" dirty="0" err="1"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endParaRPr lang="de-DE" sz="4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7D5EE36F-9E0F-C428-8336-19113654F805}"/>
              </a:ext>
            </a:extLst>
          </p:cNvPr>
          <p:cNvSpPr txBox="1">
            <a:spLocks/>
          </p:cNvSpPr>
          <p:nvPr/>
        </p:nvSpPr>
        <p:spPr>
          <a:xfrm>
            <a:off x="7315492" y="1989217"/>
            <a:ext cx="8684649" cy="3681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685800" indent="-685800" algn="l" defTabSz="1828709" rtl="0" eaLnBrk="1" latinLnBrk="0" hangingPunct="1">
              <a:lnSpc>
                <a:spcPct val="150000"/>
              </a:lnSpc>
              <a:spcBef>
                <a:spcPts val="2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1pPr>
            <a:lvl2pPr marL="1600154" indent="-6858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2pPr>
            <a:lvl3pPr marL="2400209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3pPr>
            <a:lvl4pPr marL="3314563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4pPr>
            <a:lvl5pPr marL="4228917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Behaviours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motivations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Farming in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traditional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7EE34CF7-D6B7-C0E0-7B34-32D9FD050B7C}"/>
              </a:ext>
            </a:extLst>
          </p:cNvPr>
          <p:cNvSpPr txBox="1">
            <a:spLocks/>
          </p:cNvSpPr>
          <p:nvPr/>
        </p:nvSpPr>
        <p:spPr>
          <a:xfrm>
            <a:off x="1593561" y="2513874"/>
            <a:ext cx="4100657" cy="51417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685800" indent="-685800" algn="l" defTabSz="1828709" rtl="0" eaLnBrk="1" latinLnBrk="0" hangingPunct="1">
              <a:lnSpc>
                <a:spcPct val="150000"/>
              </a:lnSpc>
              <a:spcBef>
                <a:spcPts val="2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1pPr>
            <a:lvl2pPr marL="1600154" indent="-6858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2pPr>
            <a:lvl3pPr marL="2400209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3pPr>
            <a:lvl4pPr marL="3314563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4pPr>
            <a:lvl5pPr marL="4228917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</a:p>
          <a:p>
            <a:pPr>
              <a:buFontTx/>
              <a:buChar char="-"/>
            </a:pP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pPr>
              <a:buFontTx/>
              <a:buChar char="-"/>
            </a:pP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Profession</a:t>
            </a:r>
          </a:p>
          <a:p>
            <a:pPr>
              <a:buFontTx/>
              <a:buChar char="-"/>
            </a:pP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A6E3D7E3-4EE9-E41B-718C-1F5AC6146034}"/>
              </a:ext>
            </a:extLst>
          </p:cNvPr>
          <p:cNvSpPr txBox="1">
            <a:spLocks/>
          </p:cNvSpPr>
          <p:nvPr/>
        </p:nvSpPr>
        <p:spPr>
          <a:xfrm>
            <a:off x="17066921" y="1141123"/>
            <a:ext cx="6137566" cy="62048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685800" indent="-685800" algn="l" defTabSz="1828709" rtl="0" eaLnBrk="1" latinLnBrk="0" hangingPunct="1">
              <a:lnSpc>
                <a:spcPct val="150000"/>
              </a:lnSpc>
              <a:spcBef>
                <a:spcPts val="2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1pPr>
            <a:lvl2pPr marL="1600154" indent="-6858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2pPr>
            <a:lvl3pPr marL="2400209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3pPr>
            <a:lvl4pPr marL="3314563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4pPr>
            <a:lvl5pPr marL="4228917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Needs and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de-DE" sz="4300" dirty="0" err="1"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300" dirty="0" err="1"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endParaRPr lang="de-DE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de-DE" sz="4300" dirty="0" err="1"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300" dirty="0" err="1"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endParaRPr lang="de-DE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de-DE" sz="43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300" dirty="0" err="1">
                <a:latin typeface="Arial" panose="020B0604020202020204" pitchFamily="34" charset="0"/>
                <a:cs typeface="Arial" panose="020B0604020202020204" pitchFamily="34" charset="0"/>
              </a:rPr>
              <a:t>hardly</a:t>
            </a: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300" dirty="0" err="1">
                <a:latin typeface="Arial" panose="020B0604020202020204" pitchFamily="34" charset="0"/>
                <a:cs typeface="Arial" panose="020B0604020202020204" pitchFamily="34" charset="0"/>
              </a:rPr>
              <a:t>earn</a:t>
            </a: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300" dirty="0" err="1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300" dirty="0" err="1">
                <a:latin typeface="Arial" panose="020B0604020202020204" pitchFamily="34" charset="0"/>
                <a:cs typeface="Arial" panose="020B0604020202020204" pitchFamily="34" charset="0"/>
              </a:rPr>
              <a:t>living</a:t>
            </a:r>
            <a:endParaRPr lang="de-DE" sz="4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150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New </a:t>
            </a:r>
            <a:r>
              <a:rPr lang="de-DE" dirty="0" err="1"/>
              <a:t>ideas</a:t>
            </a:r>
            <a:r>
              <a:rPr lang="de-DE" dirty="0"/>
              <a:t> </a:t>
            </a:r>
            <a:r>
              <a:rPr lang="de-DE" dirty="0" err="1"/>
              <a:t>face</a:t>
            </a:r>
            <a:r>
              <a:rPr lang="de-DE" dirty="0"/>
              <a:t> </a:t>
            </a:r>
            <a:r>
              <a:rPr lang="de-DE" dirty="0" err="1"/>
              <a:t>resistence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Constructive Journalism – Reporting constructively | DW Akademie | MDEV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580E7A9-75AE-42F0-82A5-066A78E9D5DD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  <p:sp>
        <p:nvSpPr>
          <p:cNvPr id="9" name="Stern mit 5 Zacken 8">
            <a:extLst>
              <a:ext uri="{FF2B5EF4-FFF2-40B4-BE49-F238E27FC236}">
                <a16:creationId xmlns:a16="http://schemas.microsoft.com/office/drawing/2014/main" id="{1416DD78-D4F9-0ABC-2BFB-B17DCA904AFE}"/>
              </a:ext>
            </a:extLst>
          </p:cNvPr>
          <p:cNvSpPr/>
          <p:nvPr/>
        </p:nvSpPr>
        <p:spPr>
          <a:xfrm>
            <a:off x="1579417" y="4052454"/>
            <a:ext cx="6317673" cy="56110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IDEA</a:t>
            </a:r>
          </a:p>
        </p:txBody>
      </p:sp>
      <p:sp>
        <p:nvSpPr>
          <p:cNvPr id="11" name="Smiley 10">
            <a:extLst>
              <a:ext uri="{FF2B5EF4-FFF2-40B4-BE49-F238E27FC236}">
                <a16:creationId xmlns:a16="http://schemas.microsoft.com/office/drawing/2014/main" id="{A9E6AE90-DD16-2ED2-4710-FCDDE1F5A03F}"/>
              </a:ext>
            </a:extLst>
          </p:cNvPr>
          <p:cNvSpPr/>
          <p:nvPr/>
        </p:nvSpPr>
        <p:spPr>
          <a:xfrm>
            <a:off x="9229197" y="4052454"/>
            <a:ext cx="8258103" cy="7904709"/>
          </a:xfrm>
          <a:prstGeom prst="smileyFace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Wolkenförmige Legende 13">
            <a:extLst>
              <a:ext uri="{FF2B5EF4-FFF2-40B4-BE49-F238E27FC236}">
                <a16:creationId xmlns:a16="http://schemas.microsoft.com/office/drawing/2014/main" id="{8ABD9D16-BB99-B7BD-B532-FB83BF197F4E}"/>
              </a:ext>
            </a:extLst>
          </p:cNvPr>
          <p:cNvSpPr/>
          <p:nvPr/>
        </p:nvSpPr>
        <p:spPr>
          <a:xfrm>
            <a:off x="17341932" y="8204097"/>
            <a:ext cx="5091671" cy="2805546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de-DE" sz="4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de-DE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Competition </a:t>
            </a:r>
            <a:r>
              <a:rPr lang="de-DE" sz="4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filter</a:t>
            </a:r>
            <a:endParaRPr lang="de-DE" sz="4400" b="0" dirty="0">
              <a:effectLst/>
            </a:endParaRPr>
          </a:p>
          <a:p>
            <a:br>
              <a:rPr lang="de-DE" dirty="0"/>
            </a:br>
            <a:endParaRPr lang="de-DE" dirty="0"/>
          </a:p>
        </p:txBody>
      </p:sp>
      <p:sp>
        <p:nvSpPr>
          <p:cNvPr id="15" name="Wolkenförmige Legende 14">
            <a:extLst>
              <a:ext uri="{FF2B5EF4-FFF2-40B4-BE49-F238E27FC236}">
                <a16:creationId xmlns:a16="http://schemas.microsoft.com/office/drawing/2014/main" id="{B00658E7-982B-2222-46CD-16F00F6D17C4}"/>
              </a:ext>
            </a:extLst>
          </p:cNvPr>
          <p:cNvSpPr/>
          <p:nvPr/>
        </p:nvSpPr>
        <p:spPr>
          <a:xfrm>
            <a:off x="11262697" y="484394"/>
            <a:ext cx="5091671" cy="2805546"/>
          </a:xfrm>
          <a:prstGeom prst="cloudCallout">
            <a:avLst/>
          </a:prstGeom>
          <a:solidFill>
            <a:srgbClr val="C7F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de-DE" sz="4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de-DE" sz="4400" dirty="0">
                <a:solidFill>
                  <a:srgbClr val="000000"/>
                </a:solidFill>
                <a:latin typeface="Arial" panose="020B0604020202020204" pitchFamily="34" charset="0"/>
              </a:rPr>
              <a:t>Habit </a:t>
            </a:r>
            <a:r>
              <a:rPr lang="de-DE" sz="4400" dirty="0" err="1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r>
              <a:rPr lang="de-DE" sz="4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ilter</a:t>
            </a:r>
            <a:endParaRPr lang="de-DE" sz="4400" b="0" dirty="0">
              <a:effectLst/>
            </a:endParaRPr>
          </a:p>
          <a:p>
            <a:br>
              <a:rPr lang="de-DE" dirty="0"/>
            </a:br>
            <a:endParaRPr lang="de-DE" dirty="0"/>
          </a:p>
        </p:txBody>
      </p:sp>
      <p:sp>
        <p:nvSpPr>
          <p:cNvPr id="16" name="Wolkenförmige Legende 15">
            <a:extLst>
              <a:ext uri="{FF2B5EF4-FFF2-40B4-BE49-F238E27FC236}">
                <a16:creationId xmlns:a16="http://schemas.microsoft.com/office/drawing/2014/main" id="{1D28BFAD-65DA-DBC4-D4B0-907D590AABCF}"/>
              </a:ext>
            </a:extLst>
          </p:cNvPr>
          <p:cNvSpPr/>
          <p:nvPr/>
        </p:nvSpPr>
        <p:spPr>
          <a:xfrm>
            <a:off x="15086832" y="1662621"/>
            <a:ext cx="4800936" cy="2805546"/>
          </a:xfrm>
          <a:prstGeom prst="cloudCallout">
            <a:avLst/>
          </a:prstGeom>
          <a:solidFill>
            <a:srgbClr val="C8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de-DE" sz="4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de-DE" sz="4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Feasability</a:t>
            </a:r>
            <a:r>
              <a:rPr lang="de-DE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filter</a:t>
            </a:r>
            <a:endParaRPr lang="de-DE" sz="4400" b="0" dirty="0">
              <a:effectLst/>
            </a:endParaRPr>
          </a:p>
          <a:p>
            <a:br>
              <a:rPr lang="de-DE" dirty="0"/>
            </a:br>
            <a:endParaRPr lang="de-DE" dirty="0"/>
          </a:p>
        </p:txBody>
      </p:sp>
      <p:sp>
        <p:nvSpPr>
          <p:cNvPr id="17" name="Wolkenförmige Legende 16">
            <a:extLst>
              <a:ext uri="{FF2B5EF4-FFF2-40B4-BE49-F238E27FC236}">
                <a16:creationId xmlns:a16="http://schemas.microsoft.com/office/drawing/2014/main" id="{6C589F43-597F-FADB-F799-5C002FED6B11}"/>
              </a:ext>
            </a:extLst>
          </p:cNvPr>
          <p:cNvSpPr/>
          <p:nvPr/>
        </p:nvSpPr>
        <p:spPr>
          <a:xfrm>
            <a:off x="17417585" y="4763400"/>
            <a:ext cx="4800936" cy="2805546"/>
          </a:xfrm>
          <a:prstGeom prst="cloudCallout">
            <a:avLst/>
          </a:prstGeom>
          <a:solidFill>
            <a:srgbClr val="D2D7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de-DE" sz="4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de-DE" sz="4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Sympathy</a:t>
            </a:r>
            <a:r>
              <a:rPr lang="de-DE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filter</a:t>
            </a:r>
            <a:endParaRPr lang="de-DE" sz="4400" b="0" dirty="0">
              <a:effectLst/>
            </a:endParaRPr>
          </a:p>
          <a:p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6955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Creativity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journalistic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process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3D008F-5E9A-428C-9539-3871B792B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39912" y="2342288"/>
            <a:ext cx="14902587" cy="325856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Topic: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Find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Find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angles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in well-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Follow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already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reported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on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Constructive Journalism – Reporting constructively | DW Akademie | MDEV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094415B-AB17-47A1-9B77-F8C704D6B796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40660080-9ED7-DDF5-712F-845613C53108}"/>
              </a:ext>
            </a:extLst>
          </p:cNvPr>
          <p:cNvSpPr txBox="1">
            <a:spLocks/>
          </p:cNvSpPr>
          <p:nvPr/>
        </p:nvSpPr>
        <p:spPr>
          <a:xfrm>
            <a:off x="943413" y="5388586"/>
            <a:ext cx="7361421" cy="39776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685800" indent="-685800" algn="l" defTabSz="1828709" rtl="0" eaLnBrk="1" latinLnBrk="0" hangingPunct="1">
              <a:lnSpc>
                <a:spcPct val="150000"/>
              </a:lnSpc>
              <a:spcBef>
                <a:spcPts val="2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1pPr>
            <a:lvl2pPr marL="1600154" indent="-6858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2pPr>
            <a:lvl3pPr marL="2400209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3pPr>
            <a:lvl4pPr marL="3314563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4pPr>
            <a:lvl5pPr marL="4228917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</a:p>
          <a:p>
            <a:r>
              <a:rPr lang="de-DE" sz="4100" dirty="0" err="1">
                <a:latin typeface="Arial" panose="020B0604020202020204" pitchFamily="34" charset="0"/>
                <a:cs typeface="Arial" panose="020B0604020202020204" pitchFamily="34" charset="0"/>
              </a:rPr>
              <a:t>Recognize</a:t>
            </a:r>
            <a:r>
              <a:rPr lang="de-DE" sz="4100" dirty="0">
                <a:latin typeface="Arial" panose="020B0604020202020204" pitchFamily="34" charset="0"/>
                <a:cs typeface="Arial" panose="020B0604020202020204" pitchFamily="34" charset="0"/>
              </a:rPr>
              <a:t> open </a:t>
            </a:r>
            <a:r>
              <a:rPr lang="de-DE" sz="4100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de-DE"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4100" dirty="0" err="1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de-DE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100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de-DE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100" dirty="0" err="1"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  <a:endParaRPr lang="de-DE"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4100" dirty="0">
                <a:latin typeface="Arial" panose="020B0604020202020204" pitchFamily="34" charset="0"/>
                <a:cs typeface="Arial" panose="020B0604020202020204" pitchFamily="34" charset="0"/>
              </a:rPr>
              <a:t>Think out </a:t>
            </a:r>
            <a:r>
              <a:rPr lang="de-DE" sz="41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1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4100" dirty="0">
                <a:latin typeface="Arial" panose="020B0604020202020204" pitchFamily="34" charset="0"/>
                <a:cs typeface="Arial" panose="020B0604020202020204" pitchFamily="34" charset="0"/>
              </a:rPr>
              <a:t> box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CA2B4006-012B-8E1F-A11F-146C51CA27FE}"/>
              </a:ext>
            </a:extLst>
          </p:cNvPr>
          <p:cNvSpPr txBox="1">
            <a:spLocks/>
          </p:cNvSpPr>
          <p:nvPr/>
        </p:nvSpPr>
        <p:spPr>
          <a:xfrm>
            <a:off x="12614367" y="6283877"/>
            <a:ext cx="11390313" cy="39776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685800" indent="-685800" algn="l" defTabSz="1828709" rtl="0" eaLnBrk="1" latinLnBrk="0" hangingPunct="1">
              <a:lnSpc>
                <a:spcPct val="150000"/>
              </a:lnSpc>
              <a:spcBef>
                <a:spcPts val="2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1pPr>
            <a:lvl2pPr marL="1600154" indent="-6858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2pPr>
            <a:lvl3pPr marL="2400209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3pPr>
            <a:lvl4pPr marL="3314563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4pPr>
            <a:lvl5pPr marL="4228917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Story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4100" dirty="0" err="1"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de-DE" sz="41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4100" dirty="0" err="1">
                <a:latin typeface="Arial" panose="020B0604020202020204" pitchFamily="34" charset="0"/>
                <a:cs typeface="Arial" panose="020B0604020202020204" pitchFamily="34" charset="0"/>
              </a:rPr>
              <a:t>dramaturgy</a:t>
            </a:r>
            <a:endParaRPr lang="de-DE"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4100" dirty="0">
                <a:latin typeface="Arial" panose="020B0604020202020204" pitchFamily="34" charset="0"/>
                <a:cs typeface="Arial" panose="020B0604020202020204" pitchFamily="34" charset="0"/>
              </a:rPr>
              <a:t>Choice </a:t>
            </a:r>
            <a:r>
              <a:rPr lang="de-DE" sz="41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100" dirty="0" err="1">
                <a:latin typeface="Arial" panose="020B0604020202020204" pitchFamily="34" charset="0"/>
                <a:cs typeface="Arial" panose="020B0604020202020204" pitchFamily="34" charset="0"/>
              </a:rPr>
              <a:t>visual</a:t>
            </a:r>
            <a:r>
              <a:rPr lang="de-DE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100" dirty="0" err="1">
                <a:latin typeface="Arial" panose="020B0604020202020204" pitchFamily="34" charset="0"/>
                <a:cs typeface="Arial" panose="020B0604020202020204" pitchFamily="34" charset="0"/>
              </a:rPr>
              <a:t>representations</a:t>
            </a:r>
            <a:r>
              <a:rPr lang="de-DE" sz="4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4100" dirty="0" err="1">
                <a:latin typeface="Arial" panose="020B0604020202020204" pitchFamily="34" charset="0"/>
                <a:cs typeface="Arial" panose="020B0604020202020204" pitchFamily="34" charset="0"/>
              </a:rPr>
              <a:t>music</a:t>
            </a:r>
            <a:r>
              <a:rPr lang="de-DE" sz="4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4100" dirty="0" err="1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endParaRPr lang="de-DE"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4100" dirty="0" err="1">
                <a:latin typeface="Arial" panose="020B0604020202020204" pitchFamily="34" charset="0"/>
                <a:cs typeface="Arial" panose="020B0604020202020204" pitchFamily="34" charset="0"/>
              </a:rPr>
              <a:t>Ideas</a:t>
            </a:r>
            <a:r>
              <a:rPr lang="de-DE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1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100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100" dirty="0" err="1">
                <a:latin typeface="Arial" panose="020B0604020202020204" pitchFamily="34" charset="0"/>
                <a:cs typeface="Arial" panose="020B0604020202020204" pitchFamily="34" charset="0"/>
              </a:rPr>
              <a:t>visualization</a:t>
            </a:r>
            <a:r>
              <a:rPr lang="de-DE" sz="41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de-DE" sz="4100" dirty="0" err="1">
                <a:latin typeface="Arial" panose="020B0604020202020204" pitchFamily="34" charset="0"/>
                <a:cs typeface="Arial" panose="020B0604020202020204" pitchFamily="34" charset="0"/>
              </a:rPr>
              <a:t>infographics</a:t>
            </a:r>
            <a:endParaRPr lang="de-DE"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egende mit Pfeil in vier Richtungen 9">
            <a:extLst>
              <a:ext uri="{FF2B5EF4-FFF2-40B4-BE49-F238E27FC236}">
                <a16:creationId xmlns:a16="http://schemas.microsoft.com/office/drawing/2014/main" id="{17D57081-55F6-3DF8-4BA5-AF07FD44202E}"/>
              </a:ext>
            </a:extLst>
          </p:cNvPr>
          <p:cNvSpPr/>
          <p:nvPr/>
        </p:nvSpPr>
        <p:spPr>
          <a:xfrm>
            <a:off x="8916861" y="6858000"/>
            <a:ext cx="2473452" cy="2324100"/>
          </a:xfrm>
          <a:prstGeom prst="quadArrow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F5CBB17D-DBB3-F018-1A29-B39516F6D0E6}"/>
              </a:ext>
            </a:extLst>
          </p:cNvPr>
          <p:cNvSpPr txBox="1">
            <a:spLocks/>
          </p:cNvSpPr>
          <p:nvPr/>
        </p:nvSpPr>
        <p:spPr>
          <a:xfrm>
            <a:off x="6449661" y="9093218"/>
            <a:ext cx="12329411" cy="386333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685800" indent="-685800" algn="l" defTabSz="1828709" rtl="0" eaLnBrk="1" latinLnBrk="0" hangingPunct="1">
              <a:lnSpc>
                <a:spcPct val="150000"/>
              </a:lnSpc>
              <a:spcBef>
                <a:spcPts val="2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1pPr>
            <a:lvl2pPr marL="1600154" indent="-6858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2pPr>
            <a:lvl3pPr marL="2400209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3pPr>
            <a:lvl4pPr marL="3314563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4pPr>
            <a:lvl5pPr marL="4228917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Writing:</a:t>
            </a:r>
          </a:p>
          <a:p>
            <a:r>
              <a:rPr lang="de-DE" sz="4100" dirty="0"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de-DE" sz="41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100" dirty="0" err="1">
                <a:latin typeface="Arial" panose="020B0604020202020204" pitchFamily="34" charset="0"/>
                <a:cs typeface="Arial" panose="020B0604020202020204" pitchFamily="34" charset="0"/>
              </a:rPr>
              <a:t>preconceptions</a:t>
            </a:r>
            <a:endParaRPr lang="de-DE"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4100" dirty="0" err="1">
                <a:latin typeface="Arial" panose="020B0604020202020204" pitchFamily="34" charset="0"/>
                <a:cs typeface="Arial" panose="020B0604020202020204" pitchFamily="34" charset="0"/>
              </a:rPr>
              <a:t>Don‘t</a:t>
            </a:r>
            <a:r>
              <a:rPr lang="de-DE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100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de-DE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1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4100" dirty="0">
                <a:latin typeface="Arial" panose="020B0604020202020204" pitchFamily="34" charset="0"/>
                <a:cs typeface="Arial" panose="020B0604020202020204" pitchFamily="34" charset="0"/>
              </a:rPr>
              <a:t> stereotypes</a:t>
            </a:r>
          </a:p>
          <a:p>
            <a:r>
              <a:rPr lang="de-DE" sz="4100" dirty="0">
                <a:latin typeface="Arial" panose="020B0604020202020204" pitchFamily="34" charset="0"/>
                <a:cs typeface="Arial" panose="020B0604020202020204" pitchFamily="34" charset="0"/>
              </a:rPr>
              <a:t>Find </a:t>
            </a:r>
            <a:r>
              <a:rPr lang="de-DE" sz="4100" dirty="0" err="1">
                <a:latin typeface="Arial" panose="020B0604020202020204" pitchFamily="34" charset="0"/>
                <a:cs typeface="Arial" panose="020B0604020202020204" pitchFamily="34" charset="0"/>
              </a:rPr>
              <a:t>fresh</a:t>
            </a:r>
            <a:r>
              <a:rPr lang="de-DE" sz="41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4100" dirty="0" err="1">
                <a:latin typeface="Arial" panose="020B0604020202020204" pitchFamily="34" charset="0"/>
                <a:cs typeface="Arial" panose="020B0604020202020204" pitchFamily="34" charset="0"/>
              </a:rPr>
              <a:t>unconventional</a:t>
            </a:r>
            <a:r>
              <a:rPr lang="de-DE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100" dirty="0" err="1">
                <a:latin typeface="Arial" panose="020B0604020202020204" pitchFamily="34" charset="0"/>
                <a:cs typeface="Arial" panose="020B0604020202020204" pitchFamily="34" charset="0"/>
              </a:rPr>
              <a:t>comparisons</a:t>
            </a:r>
            <a:endParaRPr lang="de-DE" sz="4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741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34556F8-E194-4F5F-BA8C-AEE9CF5B1F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Constructive Journalism – Reporting constructively | DW Akademie | MDEV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F27A4A8-041D-4505-91DE-0708B7C71AC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92A3F5D-58E9-4C92-9F35-3A380DD078FA}" type="datetime4">
              <a:rPr lang="en-US" sz="2400" smtClean="0">
                <a:latin typeface="Arial" panose="020B0604020202020204" pitchFamily="34" charset="0"/>
                <a:ea typeface="DW Noto Sans" panose="020B0502040504020204" pitchFamily="34" charset="0"/>
                <a:cs typeface="Arial" panose="020B0604020202020204" pitchFamily="34" charset="0"/>
              </a:rPr>
              <a:t>April 16, 2023</a:t>
            </a:fld>
            <a:endParaRPr lang="de-DE" sz="2400" dirty="0">
              <a:latin typeface="Arial" panose="020B0604020202020204" pitchFamily="34" charset="0"/>
              <a:ea typeface="DW Noto Sans" panose="020B05020405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388F76E-0FD9-56FC-229F-FA7E1B84F77C}"/>
              </a:ext>
            </a:extLst>
          </p:cNvPr>
          <p:cNvSpPr txBox="1"/>
          <p:nvPr/>
        </p:nvSpPr>
        <p:spPr>
          <a:xfrm>
            <a:off x="6087718" y="6524896"/>
            <a:ext cx="122151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0" dirty="0">
                <a:effectLst/>
              </a:rPr>
              <a:t> 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6FD79A8-A112-3C64-B379-E30B2E11FA18}"/>
              </a:ext>
            </a:extLst>
          </p:cNvPr>
          <p:cNvSpPr txBox="1"/>
          <p:nvPr/>
        </p:nvSpPr>
        <p:spPr>
          <a:xfrm>
            <a:off x="6087718" y="6524896"/>
            <a:ext cx="122151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0" dirty="0">
                <a:effectLst/>
              </a:rPr>
              <a:t> 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ED893D8-4D89-DA60-02EA-AC62D7C76ED1}"/>
              </a:ext>
            </a:extLst>
          </p:cNvPr>
          <p:cNvSpPr txBox="1"/>
          <p:nvPr/>
        </p:nvSpPr>
        <p:spPr>
          <a:xfrm>
            <a:off x="6087718" y="6524896"/>
            <a:ext cx="122151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0" dirty="0">
                <a:effectLst/>
              </a:rPr>
              <a:t> </a:t>
            </a:r>
            <a:endParaRPr lang="de-DE" dirty="0"/>
          </a:p>
        </p:txBody>
      </p:sp>
      <p:pic>
        <p:nvPicPr>
          <p:cNvPr id="4" name="Bildplatzhalter 7">
            <a:extLst>
              <a:ext uri="{FF2B5EF4-FFF2-40B4-BE49-F238E27FC236}">
                <a16:creationId xmlns:a16="http://schemas.microsoft.com/office/drawing/2014/main" id="{79CFAFC3-DDC5-FB28-6ECB-B3F1D34A95E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6" b="16"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160266" y="753867"/>
            <a:ext cx="22595543" cy="1167166"/>
          </a:xfrm>
        </p:spPr>
        <p:txBody>
          <a:bodyPr>
            <a:norm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Researching</a:t>
            </a:r>
            <a:r>
              <a:rPr lang="de-DE" dirty="0">
                <a:solidFill>
                  <a:schemeClr val="bg1"/>
                </a:solidFill>
              </a:rPr>
              <a:t> a </a:t>
            </a:r>
            <a:r>
              <a:rPr lang="de-DE" dirty="0" err="1">
                <a:solidFill>
                  <a:schemeClr val="bg1"/>
                </a:solidFill>
              </a:rPr>
              <a:t>constructive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story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006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7">
            <a:extLst>
              <a:ext uri="{FF2B5EF4-FFF2-40B4-BE49-F238E27FC236}">
                <a16:creationId xmlns:a16="http://schemas.microsoft.com/office/drawing/2014/main" id="{9928C142-17B6-FB32-F188-322E2CB9A79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6" b="16"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160266" y="753867"/>
            <a:ext cx="22595543" cy="1167166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Can </a:t>
            </a:r>
            <a:r>
              <a:rPr lang="de-DE" dirty="0" err="1">
                <a:solidFill>
                  <a:schemeClr val="bg1"/>
                </a:solidFill>
              </a:rPr>
              <a:t>every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story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be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constructive</a:t>
            </a:r>
            <a:r>
              <a:rPr lang="de-DE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34556F8-E194-4F5F-BA8C-AEE9CF5B1F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Constructive Journalism – Reporting constructively | DW Akademie | MDEV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F27A4A8-041D-4505-91DE-0708B7C71AC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5380702-73F6-482D-B839-4C81DEB55840}" type="datetime4">
              <a:rPr lang="en-US" sz="2400" smtClean="0">
                <a:latin typeface="Arial" panose="020B0604020202020204" pitchFamily="34" charset="0"/>
                <a:ea typeface="DW Noto Sans" panose="020B0502040504020204" pitchFamily="34" charset="0"/>
                <a:cs typeface="Arial" panose="020B0604020202020204" pitchFamily="34" charset="0"/>
              </a:rPr>
              <a:t>April 16, 2023</a:t>
            </a:fld>
            <a:endParaRPr lang="de-DE" sz="2400" dirty="0">
              <a:latin typeface="Arial" panose="020B0604020202020204" pitchFamily="34" charset="0"/>
              <a:ea typeface="DW Noto Sans" panose="020B05020405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388F76E-0FD9-56FC-229F-FA7E1B84F77C}"/>
              </a:ext>
            </a:extLst>
          </p:cNvPr>
          <p:cNvSpPr txBox="1"/>
          <p:nvPr/>
        </p:nvSpPr>
        <p:spPr>
          <a:xfrm>
            <a:off x="6087718" y="6524896"/>
            <a:ext cx="122151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0" dirty="0">
                <a:effectLst/>
              </a:rPr>
              <a:t> 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6FD79A8-A112-3C64-B379-E30B2E11FA18}"/>
              </a:ext>
            </a:extLst>
          </p:cNvPr>
          <p:cNvSpPr txBox="1"/>
          <p:nvPr/>
        </p:nvSpPr>
        <p:spPr>
          <a:xfrm>
            <a:off x="6087718" y="6524896"/>
            <a:ext cx="122151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0" dirty="0">
                <a:effectLst/>
              </a:rPr>
              <a:t> 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ED893D8-4D89-DA60-02EA-AC62D7C76ED1}"/>
              </a:ext>
            </a:extLst>
          </p:cNvPr>
          <p:cNvSpPr txBox="1"/>
          <p:nvPr/>
        </p:nvSpPr>
        <p:spPr>
          <a:xfrm>
            <a:off x="6087718" y="6524896"/>
            <a:ext cx="122151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0" dirty="0">
                <a:effectLst/>
              </a:rPr>
              <a:t> 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2956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Look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audience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…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3D008F-5E9A-428C-9539-3871B792B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relevant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polls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surveys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user-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generated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Find expert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voices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Share and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discuss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Initiate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and boost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engagement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crowd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sourcing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b="1" dirty="0">
              <a:solidFill>
                <a:srgbClr val="003D6D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Constructive Journalism – Reporting constructively | DW Akademie | MDEV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02BCD60-A895-4569-BED6-040299A93102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107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a </a:t>
            </a:r>
            <a:r>
              <a:rPr lang="de-DE" dirty="0" err="1"/>
              <a:t>journalist</a:t>
            </a:r>
            <a:r>
              <a:rPr lang="de-DE" dirty="0"/>
              <a:t>, not an </a:t>
            </a:r>
            <a:r>
              <a:rPr lang="de-DE" dirty="0" err="1"/>
              <a:t>advocate</a:t>
            </a:r>
            <a:r>
              <a:rPr lang="de-DE" dirty="0"/>
              <a:t>!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3D008F-5E9A-428C-9539-3871B792B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7925" y="3026817"/>
            <a:ext cx="22597200" cy="8701200"/>
          </a:xfr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Size and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Go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deep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pPr marL="0" indent="0">
              <a:buNone/>
            </a:pP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>
              <a:buFont typeface="+mj-lt"/>
              <a:buAutoNum type="arabicPeriod" startAt="2"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0" indent="0">
              <a:buNone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Look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critically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at all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sides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buNone/>
            </a:pPr>
            <a:endParaRPr lang="de-DE" b="1" dirty="0">
              <a:solidFill>
                <a:srgbClr val="003D6D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Constructive Journalism – Reporting constructively | DW Akademie | MDEV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6BBDB0A-3BE7-4A4D-9F42-42F6E70B64D1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find </a:t>
            </a:r>
            <a:r>
              <a:rPr lang="de-DE" dirty="0" err="1"/>
              <a:t>data</a:t>
            </a:r>
            <a:r>
              <a:rPr lang="de-DE" dirty="0"/>
              <a:t> and </a:t>
            </a:r>
            <a:r>
              <a:rPr lang="de-DE" dirty="0" err="1"/>
              <a:t>information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3D008F-5E9A-428C-9539-3871B792B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Directly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from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source (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official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statistics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/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public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records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,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studies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,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communities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,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organizations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,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companies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,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audience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)</a:t>
            </a:r>
          </a:p>
          <a:p>
            <a:pPr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Freedom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of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Information (FOI)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request</a:t>
            </a:r>
            <a:endParaRPr lang="de-DE" sz="4400" b="0" i="0" u="none" strike="noStrike" dirty="0"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Experts</a:t>
            </a:r>
            <a:endParaRPr lang="de-DE" sz="4400" b="0" i="0" u="none" strike="noStrike" dirty="0"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Forums,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mailing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lists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 </a:t>
            </a:r>
          </a:p>
          <a:p>
            <a:pPr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Public and private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archives</a:t>
            </a:r>
            <a:endParaRPr lang="de-DE" sz="4400" b="0" i="0" u="none" strike="noStrike" dirty="0"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News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reports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,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opinion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articles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,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records</a:t>
            </a:r>
            <a:endParaRPr lang="de-DE" sz="4400" b="0" i="0" u="none" strike="noStrike" dirty="0"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Publications</a:t>
            </a:r>
          </a:p>
          <a:p>
            <a:pPr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Search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engines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,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databases</a:t>
            </a:r>
            <a:endParaRPr lang="de-DE" sz="4400" b="0" i="0" u="none" strike="noStrike" dirty="0"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Social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media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 </a:t>
            </a:r>
          </a:p>
          <a:p>
            <a:pPr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Create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your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own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archive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!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Constructive Journalism – Reporting constructively | DW Akademie | MDEV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814A35A-067B-467E-94C1-1FCDD009D29C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433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Desk </a:t>
            </a:r>
            <a:r>
              <a:rPr lang="de-DE" dirty="0" err="1"/>
              <a:t>research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3D008F-5E9A-428C-9539-3871B792B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Be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critical</a:t>
            </a:r>
            <a:endParaRPr lang="de-DE" sz="4400" b="0" i="0" u="none" strike="noStrike" dirty="0"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Verify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and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analyze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data</a:t>
            </a:r>
            <a:endParaRPr lang="de-DE" sz="4400" b="0" i="0" u="none" strike="noStrike" dirty="0"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Put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data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in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context</a:t>
            </a:r>
            <a:endParaRPr lang="de-DE" sz="4400" b="0" i="0" u="none" strike="noStrike" dirty="0"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Conduct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your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own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research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or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survey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Look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for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new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or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less-known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sources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.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Constructive Journalism – Reporting constructively | DW Akademie | MDEV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1619951-19E6-48F1-B54D-60810E9B4046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6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Field </a:t>
            </a:r>
            <a:r>
              <a:rPr lang="de-DE" dirty="0" err="1"/>
              <a:t>research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3D008F-5E9A-428C-9539-3871B792B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Go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to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the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places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affected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 </a:t>
            </a:r>
          </a:p>
          <a:p>
            <a:pPr rtl="0" fontAlgn="base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Reach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out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to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those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directly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impacted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by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the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problem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. </a:t>
            </a:r>
          </a:p>
          <a:p>
            <a:pPr rtl="0" fontAlgn="base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Talk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to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experts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,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activists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,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scientists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 </a:t>
            </a:r>
          </a:p>
          <a:p>
            <a:pPr rtl="0" fontAlgn="base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Take time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to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listen and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understand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other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perspectives</a:t>
            </a:r>
            <a:endParaRPr lang="de-DE" sz="4400" b="0" i="0" u="none" strike="noStrike" dirty="0"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Study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the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environment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and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circumstances</a:t>
            </a:r>
            <a:endParaRPr lang="de-DE" sz="4400" b="0" i="0" u="none" strike="noStrike" dirty="0">
              <a:effectLst/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Constructive Journalism – Reporting constructively | DW Akademie | MDEV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401924F-A0A5-4164-97CB-3A5145523E17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611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constructive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3D008F-5E9A-428C-9539-3871B792B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de-DE" sz="4400" b="1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Protagonists</a:t>
            </a:r>
            <a:r>
              <a:rPr lang="de-DE" sz="4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Who </a:t>
            </a:r>
            <a:r>
              <a:rPr lang="de-DE" sz="44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4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engaged</a:t>
            </a:r>
            <a:r>
              <a:rPr lang="de-DE" sz="4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Who </a:t>
            </a:r>
            <a:r>
              <a:rPr lang="de-DE" sz="44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4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making</a:t>
            </a:r>
            <a:r>
              <a:rPr lang="de-DE" sz="4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44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lang="de-DE" sz="4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de-DE" sz="44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4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sz="4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protagonist</a:t>
            </a:r>
            <a:r>
              <a:rPr lang="de-DE" sz="4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representative</a:t>
            </a:r>
            <a:r>
              <a:rPr lang="de-DE" sz="4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4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de-DE" sz="44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outlier</a:t>
            </a:r>
            <a:r>
              <a:rPr lang="de-DE" sz="4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de-DE" sz="4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de-DE" sz="4400" b="1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de-DE" sz="4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People on </a:t>
            </a:r>
            <a:r>
              <a:rPr lang="de-DE" sz="44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4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ground</a:t>
            </a:r>
            <a:r>
              <a:rPr lang="de-DE" sz="4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44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  <a:r>
              <a:rPr lang="de-DE" sz="4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affected</a:t>
            </a:r>
            <a:r>
              <a:rPr lang="de-DE" sz="4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de-DE" sz="44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Someone</a:t>
            </a:r>
            <a:r>
              <a:rPr lang="de-DE" sz="4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surprising</a:t>
            </a:r>
            <a:r>
              <a:rPr lang="de-DE" sz="4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44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unexpected</a:t>
            </a:r>
            <a:r>
              <a:rPr lang="de-DE" sz="4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sz="4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de-DE" sz="4400" b="1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Aspects</a:t>
            </a:r>
            <a:r>
              <a:rPr lang="de-DE" sz="4400" b="1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4400" b="1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Perspective</a:t>
            </a:r>
            <a:r>
              <a:rPr lang="de-DE" sz="4400" b="1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Are </a:t>
            </a:r>
            <a:r>
              <a:rPr lang="de-DE" sz="44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4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researching</a:t>
            </a:r>
            <a:r>
              <a:rPr lang="de-DE" sz="4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4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full</a:t>
            </a:r>
            <a:r>
              <a:rPr lang="de-DE" sz="4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story</a:t>
            </a:r>
            <a:r>
              <a:rPr lang="de-DE" sz="4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de-DE" sz="44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de-DE" sz="4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4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surely</a:t>
            </a:r>
            <a:r>
              <a:rPr lang="de-DE" sz="4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de-DE" sz="4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positive and negative </a:t>
            </a:r>
            <a:r>
              <a:rPr lang="de-DE" sz="44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aspects</a:t>
            </a:r>
            <a:r>
              <a:rPr lang="de-DE" sz="4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4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uncover</a:t>
            </a:r>
            <a:r>
              <a:rPr lang="de-DE" sz="4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de-DE" sz="4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de-DE" sz="1600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Constructive Journalism – Reporting constructively | DW Akademie | MDEV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0121D2F-FF32-46FD-BCBB-FD8C70A4085F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71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And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yourself</a:t>
            </a:r>
            <a:r>
              <a:rPr lang="de-DE" dirty="0"/>
              <a:t>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3D008F-5E9A-428C-9539-3871B792B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Try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to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think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differently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about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an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issue</a:t>
            </a:r>
            <a:endParaRPr lang="de-DE" sz="4400" b="0" i="0" u="none" strike="noStrike" dirty="0"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Don't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 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be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fixated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on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one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story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angle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or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an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assumption</a:t>
            </a:r>
            <a:endParaRPr lang="de-DE" sz="4400" b="0" i="0" u="none" strike="noStrike" dirty="0"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Know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your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position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– and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your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blind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spots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and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biases</a:t>
            </a:r>
            <a:endParaRPr lang="de-DE" sz="4400" b="0" i="0" u="none" strike="noStrike" dirty="0"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Check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your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own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preconceptions</a:t>
            </a:r>
            <a:endParaRPr lang="de-DE" sz="4400" b="0" i="0" u="none" strike="noStrike" dirty="0">
              <a:effectLst/>
              <a:latin typeface="Arial" panose="020B0604020202020204" pitchFamily="34" charset="0"/>
            </a:endParaRPr>
          </a:p>
          <a:p>
            <a:br>
              <a:rPr lang="de-DE" sz="1600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Constructive Journalism – Reporting constructively | DW Akademie | MDEV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13CC7D8-EE7D-4848-9374-D6EDFAC14BDE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329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34556F8-E194-4F5F-BA8C-AEE9CF5B1F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Constructive Journalism – Reporting constructively | DW Akademie | MDEV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F27A4A8-041D-4505-91DE-0708B7C71AC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D45261B-0276-459C-A603-854DA2B2FDD0}" type="datetime4">
              <a:rPr lang="en-US" sz="2400" smtClean="0">
                <a:latin typeface="Arial" panose="020B0604020202020204" pitchFamily="34" charset="0"/>
                <a:ea typeface="DW Noto Sans" panose="020B0502040504020204" pitchFamily="34" charset="0"/>
                <a:cs typeface="Arial" panose="020B0604020202020204" pitchFamily="34" charset="0"/>
              </a:rPr>
              <a:t>April 16, 2023</a:t>
            </a:fld>
            <a:endParaRPr lang="de-DE" sz="2400" dirty="0">
              <a:latin typeface="Arial" panose="020B0604020202020204" pitchFamily="34" charset="0"/>
              <a:ea typeface="DW Noto Sans" panose="020B05020405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388F76E-0FD9-56FC-229F-FA7E1B84F77C}"/>
              </a:ext>
            </a:extLst>
          </p:cNvPr>
          <p:cNvSpPr txBox="1"/>
          <p:nvPr/>
        </p:nvSpPr>
        <p:spPr>
          <a:xfrm>
            <a:off x="6087718" y="6524896"/>
            <a:ext cx="122151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0" dirty="0">
                <a:effectLst/>
              </a:rPr>
              <a:t> 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6FD79A8-A112-3C64-B379-E30B2E11FA18}"/>
              </a:ext>
            </a:extLst>
          </p:cNvPr>
          <p:cNvSpPr txBox="1"/>
          <p:nvPr/>
        </p:nvSpPr>
        <p:spPr>
          <a:xfrm>
            <a:off x="6087718" y="6524896"/>
            <a:ext cx="122151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0" dirty="0">
                <a:effectLst/>
              </a:rPr>
              <a:t> 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ED893D8-4D89-DA60-02EA-AC62D7C76ED1}"/>
              </a:ext>
            </a:extLst>
          </p:cNvPr>
          <p:cNvSpPr txBox="1"/>
          <p:nvPr/>
        </p:nvSpPr>
        <p:spPr>
          <a:xfrm>
            <a:off x="6087718" y="6524896"/>
            <a:ext cx="122151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0" dirty="0">
                <a:effectLst/>
              </a:rPr>
              <a:t> </a:t>
            </a:r>
            <a:endParaRPr lang="de-DE" dirty="0"/>
          </a:p>
        </p:txBody>
      </p:sp>
      <p:pic>
        <p:nvPicPr>
          <p:cNvPr id="4" name="Bildplatzhalter 7">
            <a:extLst>
              <a:ext uri="{FF2B5EF4-FFF2-40B4-BE49-F238E27FC236}">
                <a16:creationId xmlns:a16="http://schemas.microsoft.com/office/drawing/2014/main" id="{79CFAFC3-DDC5-FB28-6ECB-B3F1D34A95E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6" b="16"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160266" y="753867"/>
            <a:ext cx="22595543" cy="1167166"/>
          </a:xfrm>
        </p:spPr>
        <p:txBody>
          <a:bodyPr>
            <a:norm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Conducting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constructive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interviews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8210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Goals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3D008F-5E9A-428C-9539-3871B792B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4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usual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44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people’s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motivations</a:t>
            </a:r>
            <a:endParaRPr lang="de-DE" sz="4400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44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fully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44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Let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they’re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being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heard</a:t>
            </a:r>
            <a:endParaRPr lang="de-DE" sz="4400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44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Expose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tribe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counter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confirmation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bias</a:t>
            </a:r>
            <a:endParaRPr lang="de-DE" sz="4400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44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Enable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dialogue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polarized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societies</a:t>
            </a:r>
            <a:endParaRPr lang="de-DE" sz="4400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4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Look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ahead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Constructive Journalism – Reporting constructively | DW Akademie | MDEV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E5BC31E-6AFF-48D2-89C8-4B2E22726649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902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Active</a:t>
            </a:r>
            <a:r>
              <a:rPr lang="de-DE" dirty="0"/>
              <a:t>, </a:t>
            </a:r>
            <a:r>
              <a:rPr lang="de-DE" dirty="0" err="1"/>
              <a:t>mindful</a:t>
            </a:r>
            <a:r>
              <a:rPr lang="de-DE" dirty="0"/>
              <a:t> </a:t>
            </a:r>
            <a:r>
              <a:rPr lang="de-DE" dirty="0" err="1"/>
              <a:t>listening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3D008F-5E9A-428C-9539-3871B792B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Be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attentive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and relaxed</a:t>
            </a:r>
          </a:p>
          <a:p>
            <a:pPr rtl="0" fontAlgn="base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Adopt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a non-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judgemental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mindset</a:t>
            </a:r>
            <a:endParaRPr lang="de-DE" sz="4400" b="0" i="0" u="none" strike="noStrike" dirty="0"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Ask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quesions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for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clarification</a:t>
            </a:r>
            <a:endParaRPr lang="de-DE" sz="4400" b="0" i="0" u="none" strike="noStrike" dirty="0"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Pay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attention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to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non-verbal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cues</a:t>
            </a:r>
            <a:endParaRPr lang="de-DE" sz="4400" b="0" i="0" u="none" strike="noStrike" dirty="0"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4400" dirty="0" err="1">
                <a:latin typeface="Arial" panose="020B0604020202020204" pitchFamily="34" charset="0"/>
              </a:rPr>
              <a:t>Don‘t</a:t>
            </a:r>
            <a:r>
              <a:rPr lang="de-DE" sz="4400" dirty="0">
                <a:latin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</a:rPr>
              <a:t>interrupt</a:t>
            </a:r>
            <a:endParaRPr lang="de-DE" sz="4400" b="0" i="0" u="none" strike="noStrike" dirty="0"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4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br>
              <a:rPr lang="de-DE" sz="1600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Constructive Journalism – Reporting constructively | DW Akademie | MDEV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F981ECE-DAC8-42DB-A7C8-0F67607B672C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830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Topics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constructive</a:t>
            </a:r>
            <a:r>
              <a:rPr lang="de-DE" dirty="0"/>
              <a:t> </a:t>
            </a:r>
            <a:r>
              <a:rPr lang="de-DE" dirty="0" err="1"/>
              <a:t>approach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3D008F-5E9A-428C-9539-3871B792B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2792" y="3026818"/>
            <a:ext cx="8715122" cy="1714933"/>
          </a:xfrm>
        </p:spPr>
        <p:txBody>
          <a:bodyPr>
            <a:norm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0"/>
              <a:buFontTx/>
              <a:buChar char="-"/>
            </a:pP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Any </a:t>
            </a:r>
            <a:r>
              <a:rPr lang="de-DE" sz="48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problem</a:t>
            </a: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that</a:t>
            </a: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is</a:t>
            </a: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relevant </a:t>
            </a:r>
            <a:r>
              <a:rPr lang="de-DE" sz="48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for</a:t>
            </a: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a </a:t>
            </a:r>
            <a:r>
              <a:rPr lang="de-DE" sz="48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community</a:t>
            </a: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/</a:t>
            </a:r>
            <a:r>
              <a:rPr lang="de-DE" sz="48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society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endParaRPr lang="de-DE" sz="4800" b="0" i="0" u="none" strike="noStrike" cap="none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97BAB52-38F6-4517-BD84-D53F261AD59B}" type="datetime4">
              <a:rPr lang="en-US" sz="2400" smtClean="0">
                <a:latin typeface="Arial" panose="020B0604020202020204" pitchFamily="34" charset="0"/>
                <a:ea typeface="DW Noto Sans" panose="020B0502040504020204" pitchFamily="34" charset="0"/>
                <a:cs typeface="Arial" panose="020B0604020202020204" pitchFamily="34" charset="0"/>
              </a:rPr>
              <a:t>April 16, 2023</a:t>
            </a:fld>
            <a:endParaRPr lang="de-DE" sz="2400" dirty="0">
              <a:latin typeface="Arial" panose="020B0604020202020204" pitchFamily="34" charset="0"/>
              <a:ea typeface="DW Noto Sans" panose="020B050204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5BAD5C1-76DA-61A9-2270-3C058590C2E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985469" y="12867669"/>
            <a:ext cx="14266591" cy="575282"/>
          </a:xfrm>
        </p:spPr>
        <p:txBody>
          <a:bodyPr/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Constructive Journalism – Reporting constructively | DW Akademie | MDEV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28E6928-46CB-0E5F-F9DE-09F4A801F5CC}"/>
              </a:ext>
            </a:extLst>
          </p:cNvPr>
          <p:cNvSpPr txBox="1"/>
          <p:nvPr/>
        </p:nvSpPr>
        <p:spPr>
          <a:xfrm>
            <a:off x="15584557" y="4690139"/>
            <a:ext cx="375134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5D676F"/>
                </a:solidFill>
              </a:rPr>
              <a:t>Examples</a:t>
            </a:r>
            <a:r>
              <a:rPr lang="de-DE" dirty="0">
                <a:solidFill>
                  <a:srgbClr val="5D676F"/>
                </a:solidFill>
              </a:rPr>
              <a:t>: </a:t>
            </a:r>
          </a:p>
          <a:p>
            <a:endParaRPr lang="de-DE" dirty="0">
              <a:solidFill>
                <a:srgbClr val="5D676F"/>
              </a:solidFill>
            </a:endParaRPr>
          </a:p>
          <a:p>
            <a:pPr marL="571500" indent="-571500">
              <a:buFontTx/>
              <a:buChar char="-"/>
            </a:pPr>
            <a:r>
              <a:rPr lang="de-DE" dirty="0">
                <a:solidFill>
                  <a:srgbClr val="5D676F"/>
                </a:solidFill>
              </a:rPr>
              <a:t>Traffic</a:t>
            </a:r>
          </a:p>
          <a:p>
            <a:pPr marL="571500" indent="-571500">
              <a:buFontTx/>
              <a:buChar char="-"/>
            </a:pPr>
            <a:r>
              <a:rPr lang="de-DE" dirty="0" err="1">
                <a:solidFill>
                  <a:srgbClr val="5D676F"/>
                </a:solidFill>
              </a:rPr>
              <a:t>Garbage</a:t>
            </a:r>
            <a:endParaRPr lang="de-DE" dirty="0">
              <a:solidFill>
                <a:srgbClr val="5D676F"/>
              </a:solidFill>
            </a:endParaRPr>
          </a:p>
          <a:p>
            <a:pPr marL="571500" indent="-571500">
              <a:buFontTx/>
              <a:buChar char="-"/>
            </a:pPr>
            <a:r>
              <a:rPr lang="de-DE" dirty="0">
                <a:solidFill>
                  <a:srgbClr val="5D676F"/>
                </a:solidFill>
              </a:rPr>
              <a:t>Housing</a:t>
            </a:r>
          </a:p>
          <a:p>
            <a:pPr marL="571500" indent="-571500">
              <a:buFontTx/>
              <a:buChar char="-"/>
            </a:pPr>
            <a:r>
              <a:rPr lang="de-DE" dirty="0">
                <a:solidFill>
                  <a:srgbClr val="5D676F"/>
                </a:solidFill>
              </a:rPr>
              <a:t>Climate </a:t>
            </a:r>
            <a:r>
              <a:rPr lang="de-DE" dirty="0" err="1">
                <a:solidFill>
                  <a:srgbClr val="5D676F"/>
                </a:solidFill>
              </a:rPr>
              <a:t>crisis</a:t>
            </a:r>
            <a:endParaRPr lang="de-DE" dirty="0">
              <a:solidFill>
                <a:srgbClr val="5D676F"/>
              </a:solidFill>
            </a:endParaRPr>
          </a:p>
          <a:p>
            <a:pPr marL="571500" indent="-571500">
              <a:buFontTx/>
              <a:buChar char="-"/>
            </a:pPr>
            <a:r>
              <a:rPr lang="de-DE" dirty="0" err="1">
                <a:solidFill>
                  <a:srgbClr val="5D676F"/>
                </a:solidFill>
              </a:rPr>
              <a:t>Social</a:t>
            </a:r>
            <a:r>
              <a:rPr lang="de-DE" dirty="0">
                <a:solidFill>
                  <a:srgbClr val="5D676F"/>
                </a:solidFill>
              </a:rPr>
              <a:t> </a:t>
            </a:r>
            <a:r>
              <a:rPr lang="de-DE" dirty="0" err="1">
                <a:solidFill>
                  <a:srgbClr val="5D676F"/>
                </a:solidFill>
              </a:rPr>
              <a:t>justice</a:t>
            </a:r>
            <a:endParaRPr lang="de-DE" dirty="0">
              <a:solidFill>
                <a:srgbClr val="5D676F"/>
              </a:solidFill>
            </a:endParaRPr>
          </a:p>
          <a:p>
            <a:pPr marL="571500" indent="-571500">
              <a:buFontTx/>
              <a:buChar char="-"/>
            </a:pPr>
            <a:r>
              <a:rPr lang="de-DE" dirty="0">
                <a:solidFill>
                  <a:srgbClr val="5D676F"/>
                </a:solidFill>
              </a:rPr>
              <a:t>Human </a:t>
            </a:r>
            <a:r>
              <a:rPr lang="de-DE" dirty="0" err="1">
                <a:solidFill>
                  <a:srgbClr val="5D676F"/>
                </a:solidFill>
              </a:rPr>
              <a:t>rights</a:t>
            </a:r>
            <a:endParaRPr lang="de-DE" dirty="0">
              <a:solidFill>
                <a:srgbClr val="5D676F"/>
              </a:solidFill>
            </a:endParaRPr>
          </a:p>
          <a:p>
            <a:pPr marL="571500" indent="-571500">
              <a:buFontTx/>
              <a:buChar char="-"/>
            </a:pPr>
            <a:endParaRPr lang="de-DE" dirty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8B805824-48F9-F346-312D-8FAA938C7A8C}"/>
              </a:ext>
            </a:extLst>
          </p:cNvPr>
          <p:cNvSpPr txBox="1">
            <a:spLocks/>
          </p:cNvSpPr>
          <p:nvPr/>
        </p:nvSpPr>
        <p:spPr>
          <a:xfrm>
            <a:off x="1588936" y="9240516"/>
            <a:ext cx="8715122" cy="2430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685800" indent="-685800" algn="l" defTabSz="1828709" rtl="0" eaLnBrk="1" latinLnBrk="0" hangingPunct="1">
              <a:lnSpc>
                <a:spcPct val="150000"/>
              </a:lnSpc>
              <a:spcBef>
                <a:spcPts val="2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1pPr>
            <a:lvl2pPr marL="1600154" indent="-6858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2pPr>
            <a:lvl3pPr marL="2400209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3pPr>
            <a:lvl4pPr marL="3314563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4pPr>
            <a:lvl5pPr marL="4228917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050"/>
              <a:buFont typeface="Arial" charset="0"/>
              <a:buNone/>
            </a:pPr>
            <a:endParaRPr lang="de-DE" sz="4800" dirty="0">
              <a:solidFill>
                <a:srgbClr val="333333"/>
              </a:solidFill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050"/>
              <a:buFontTx/>
              <a:buChar char="-"/>
            </a:pPr>
            <a:r>
              <a:rPr lang="de-DE" sz="4800" i="1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Who‘s </a:t>
            </a:r>
            <a:r>
              <a:rPr lang="de-DE" sz="4800" i="1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doing</a:t>
            </a:r>
            <a:r>
              <a:rPr lang="de-DE" sz="4800" i="1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i="1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it</a:t>
            </a:r>
            <a:r>
              <a:rPr lang="de-DE" sz="4800" i="1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i="1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better</a:t>
            </a:r>
            <a:r>
              <a:rPr lang="de-DE" sz="4800" i="1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?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050"/>
              <a:buFont typeface="Arial" charset="0"/>
              <a:buNone/>
            </a:pPr>
            <a:r>
              <a:rPr lang="de-DE" sz="4800" i="1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	</a:t>
            </a:r>
            <a:r>
              <a:rPr lang="de-DE" sz="4800" i="1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de-DE" sz="4800" i="1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leads</a:t>
            </a:r>
            <a:r>
              <a:rPr lang="de-DE" sz="4800" i="1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i="1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to</a:t>
            </a:r>
            <a:r>
              <a:rPr lang="de-DE" sz="4800" i="1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i="1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solutions</a:t>
            </a:r>
            <a:endParaRPr lang="de-DE" sz="4800" i="1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050"/>
              <a:buFont typeface="Arial"/>
              <a:buNone/>
            </a:pPr>
            <a:endParaRPr lang="de-DE" sz="4800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0" indent="0">
              <a:buFont typeface="Arial" charset="0"/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96BA3367-828C-DBEB-2F9F-1F65C66C0A7D}"/>
              </a:ext>
            </a:extLst>
          </p:cNvPr>
          <p:cNvSpPr txBox="1">
            <a:spLocks/>
          </p:cNvSpPr>
          <p:nvPr/>
        </p:nvSpPr>
        <p:spPr>
          <a:xfrm>
            <a:off x="1422792" y="6222569"/>
            <a:ext cx="8715122" cy="2309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685800" indent="-685800" algn="l" defTabSz="1828709" rtl="0" eaLnBrk="1" latinLnBrk="0" hangingPunct="1">
              <a:lnSpc>
                <a:spcPct val="150000"/>
              </a:lnSpc>
              <a:spcBef>
                <a:spcPts val="2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1pPr>
            <a:lvl2pPr marL="1600154" indent="-6858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2pPr>
            <a:lvl3pPr marL="2400209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3pPr>
            <a:lvl4pPr marL="3314563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4pPr>
            <a:lvl5pPr marL="4228917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050"/>
              <a:buFontTx/>
              <a:buChar char="-"/>
            </a:pP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Local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or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global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problem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–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focus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on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affected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people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050"/>
              <a:buFont typeface="Arial" charset="0"/>
              <a:buNone/>
            </a:pPr>
            <a:r>
              <a:rPr lang="de-DE" sz="4800" i="1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   </a:t>
            </a:r>
            <a:r>
              <a:rPr lang="de-DE" sz="4800" i="1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How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are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they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affected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044906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Interviewing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3D008F-5E9A-428C-9539-3871B792B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725" y="2880000"/>
            <a:ext cx="9985375" cy="9987668"/>
          </a:xfrm>
        </p:spPr>
        <p:txBody>
          <a:bodyPr>
            <a:normAutofit fontScale="62500" lnSpcReduction="20000"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7000" b="0" i="0" u="none" strike="noStrike" dirty="0" err="1">
                <a:effectLst/>
                <a:latin typeface="Arial" panose="020B0604020202020204" pitchFamily="34" charset="0"/>
              </a:rPr>
              <a:t>Get</a:t>
            </a:r>
            <a:r>
              <a:rPr lang="de-DE" sz="70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7000" b="0" i="0" u="none" strike="noStrike" dirty="0" err="1">
                <a:effectLst/>
                <a:latin typeface="Arial" panose="020B0604020202020204" pitchFamily="34" charset="0"/>
              </a:rPr>
              <a:t>the</a:t>
            </a:r>
            <a:r>
              <a:rPr lang="de-DE" sz="7000" b="0" i="0" u="none" strike="noStrike" dirty="0">
                <a:effectLst/>
                <a:latin typeface="Arial" panose="020B0604020202020204" pitchFamily="34" charset="0"/>
              </a:rPr>
              <a:t> 5Ws and H (</a:t>
            </a:r>
            <a:r>
              <a:rPr lang="de-DE" sz="7000" b="0" i="0" u="none" strike="noStrike" dirty="0" err="1">
                <a:effectLst/>
                <a:latin typeface="Arial" panose="020B0604020202020204" pitchFamily="34" charset="0"/>
              </a:rPr>
              <a:t>be</a:t>
            </a:r>
            <a:r>
              <a:rPr lang="de-DE" sz="7000" b="0" i="0" u="none" strike="noStrike" dirty="0">
                <a:effectLst/>
                <a:latin typeface="Arial" panose="020B0604020202020204" pitchFamily="34" charset="0"/>
              </a:rPr>
              <a:t> a </a:t>
            </a:r>
            <a:r>
              <a:rPr lang="de-DE" sz="7000" b="1" i="0" u="none" strike="noStrike" dirty="0" err="1">
                <a:effectLst/>
                <a:latin typeface="Arial" panose="020B0604020202020204" pitchFamily="34" charset="0"/>
              </a:rPr>
              <a:t>Detective</a:t>
            </a:r>
            <a:r>
              <a:rPr lang="de-DE" sz="7000" b="0" i="0" u="none" strike="noStrike" dirty="0">
                <a:effectLst/>
                <a:latin typeface="Arial" panose="020B0604020202020204" pitchFamily="34" charset="0"/>
              </a:rPr>
              <a:t>), but </a:t>
            </a:r>
            <a:r>
              <a:rPr lang="de-DE" sz="7000" b="0" i="0" u="none" strike="noStrike" dirty="0" err="1">
                <a:effectLst/>
                <a:latin typeface="Arial" panose="020B0604020202020204" pitchFamily="34" charset="0"/>
              </a:rPr>
              <a:t>go</a:t>
            </a:r>
            <a:r>
              <a:rPr lang="de-DE" sz="70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7000" b="0" i="0" u="none" strike="noStrike" dirty="0" err="1">
                <a:effectLst/>
                <a:latin typeface="Arial" panose="020B0604020202020204" pitchFamily="34" charset="0"/>
              </a:rPr>
              <a:t>further</a:t>
            </a:r>
            <a:r>
              <a:rPr lang="de-DE" sz="7000" b="0" i="0" u="none" strike="noStrike" dirty="0">
                <a:effectLst/>
                <a:latin typeface="Arial" panose="020B0604020202020204" pitchFamily="34" charset="0"/>
              </a:rPr>
              <a:t>… </a:t>
            </a: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de-DE" sz="7000" b="0" i="0" u="none" strike="noStrike" dirty="0"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7000" b="1" i="0" u="none" strike="noStrike" dirty="0">
                <a:effectLst/>
                <a:latin typeface="Arial" panose="020B0604020202020204" pitchFamily="34" charset="0"/>
              </a:rPr>
              <a:t>"</a:t>
            </a:r>
            <a:r>
              <a:rPr lang="de-DE" sz="7000" b="1" i="0" u="none" strike="noStrike" dirty="0" err="1">
                <a:effectLst/>
                <a:latin typeface="Arial" panose="020B0604020202020204" pitchFamily="34" charset="0"/>
              </a:rPr>
              <a:t>How</a:t>
            </a:r>
            <a:r>
              <a:rPr lang="de-DE" sz="7000" b="1" i="0" u="none" strike="noStrike" dirty="0">
                <a:effectLst/>
                <a:latin typeface="Arial" panose="020B0604020202020204" pitchFamily="34" charset="0"/>
              </a:rPr>
              <a:t>" </a:t>
            </a:r>
            <a:r>
              <a:rPr lang="de-DE" sz="7000" b="0" i="0" u="none" strike="noStrike" dirty="0">
                <a:effectLst/>
                <a:latin typeface="Arial" panose="020B0604020202020204" pitchFamily="34" charset="0"/>
              </a:rPr>
              <a:t>and </a:t>
            </a:r>
            <a:r>
              <a:rPr lang="de-DE" sz="7000" b="1" i="0" u="none" strike="noStrike" dirty="0">
                <a:effectLst/>
                <a:latin typeface="Arial" panose="020B0604020202020204" pitchFamily="34" charset="0"/>
              </a:rPr>
              <a:t>"</a:t>
            </a:r>
            <a:r>
              <a:rPr lang="de-DE" sz="7000" b="1" i="0" u="none" strike="noStrike" dirty="0" err="1">
                <a:effectLst/>
                <a:latin typeface="Arial" panose="020B0604020202020204" pitchFamily="34" charset="0"/>
              </a:rPr>
              <a:t>what</a:t>
            </a:r>
            <a:r>
              <a:rPr lang="de-DE" sz="7000" b="1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7000" b="1" i="0" u="none" strike="noStrike" dirty="0" err="1">
                <a:effectLst/>
                <a:latin typeface="Arial" panose="020B0604020202020204" pitchFamily="34" charset="0"/>
              </a:rPr>
              <a:t>next</a:t>
            </a:r>
            <a:r>
              <a:rPr lang="de-DE" sz="7000" b="1" i="0" u="none" strike="noStrike" dirty="0">
                <a:effectLst/>
                <a:latin typeface="Arial" panose="020B0604020202020204" pitchFamily="34" charset="0"/>
              </a:rPr>
              <a:t>" </a:t>
            </a:r>
            <a:r>
              <a:rPr lang="de-DE" sz="7000" b="0" i="0" u="none" strike="noStrike" dirty="0" err="1">
                <a:effectLst/>
                <a:latin typeface="Arial" panose="020B0604020202020204" pitchFamily="34" charset="0"/>
              </a:rPr>
              <a:t>are</a:t>
            </a:r>
            <a:r>
              <a:rPr lang="de-DE" sz="70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7000" b="0" i="0" u="none" strike="noStrike" dirty="0" err="1">
                <a:effectLst/>
                <a:latin typeface="Arial" panose="020B0604020202020204" pitchFamily="34" charset="0"/>
              </a:rPr>
              <a:t>important</a:t>
            </a:r>
            <a:r>
              <a:rPr lang="de-DE" sz="7000" b="0" i="0" u="none" strike="noStrike" dirty="0">
                <a:effectLst/>
                <a:latin typeface="Arial" panose="020B0604020202020204" pitchFamily="34" charset="0"/>
              </a:rPr>
              <a:t>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7000" b="0" i="0" u="none" strike="noStrike" dirty="0" err="1">
                <a:effectLst/>
                <a:latin typeface="Arial" panose="020B0604020202020204" pitchFamily="34" charset="0"/>
              </a:rPr>
              <a:t>How</a:t>
            </a:r>
            <a:r>
              <a:rPr lang="de-DE" sz="70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7000" b="0" i="0" u="none" strike="noStrike" dirty="0" err="1">
                <a:effectLst/>
                <a:latin typeface="Arial" panose="020B0604020202020204" pitchFamily="34" charset="0"/>
              </a:rPr>
              <a:t>did</a:t>
            </a:r>
            <a:r>
              <a:rPr lang="de-DE" sz="70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7000" b="0" i="0" u="none" strike="noStrike" dirty="0" err="1">
                <a:effectLst/>
                <a:latin typeface="Arial" panose="020B0604020202020204" pitchFamily="34" charset="0"/>
              </a:rPr>
              <a:t>it</a:t>
            </a:r>
            <a:r>
              <a:rPr lang="de-DE" sz="70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7000" b="0" i="0" u="none" strike="noStrike" dirty="0" err="1">
                <a:effectLst/>
                <a:latin typeface="Arial" panose="020B0604020202020204" pitchFamily="34" charset="0"/>
              </a:rPr>
              <a:t>work</a:t>
            </a:r>
            <a:r>
              <a:rPr lang="de-DE" sz="7000" b="0" i="0" u="none" strike="noStrike" dirty="0">
                <a:effectLst/>
                <a:latin typeface="Arial" panose="020B0604020202020204" pitchFamily="34" charset="0"/>
              </a:rPr>
              <a:t>?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7000" b="0" i="0" u="none" strike="noStrike" dirty="0" err="1">
                <a:effectLst/>
                <a:latin typeface="Arial" panose="020B0604020202020204" pitchFamily="34" charset="0"/>
              </a:rPr>
              <a:t>How</a:t>
            </a:r>
            <a:r>
              <a:rPr lang="de-DE" sz="70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7000" b="0" i="0" u="none" strike="noStrike" dirty="0" err="1">
                <a:effectLst/>
                <a:latin typeface="Arial" panose="020B0604020202020204" pitchFamily="34" charset="0"/>
              </a:rPr>
              <a:t>did</a:t>
            </a:r>
            <a:r>
              <a:rPr lang="de-DE" sz="70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7000" b="0" i="0" u="none" strike="noStrike" dirty="0" err="1">
                <a:effectLst/>
                <a:latin typeface="Arial" panose="020B0604020202020204" pitchFamily="34" charset="0"/>
              </a:rPr>
              <a:t>this</a:t>
            </a:r>
            <a:r>
              <a:rPr lang="de-DE" sz="70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7000" b="0" i="0" u="none" strike="noStrike" dirty="0" err="1">
                <a:effectLst/>
                <a:latin typeface="Arial" panose="020B0604020202020204" pitchFamily="34" charset="0"/>
              </a:rPr>
              <a:t>change</a:t>
            </a:r>
            <a:r>
              <a:rPr lang="de-DE" sz="7000" b="0" i="0" u="none" strike="noStrike" dirty="0">
                <a:effectLst/>
                <a:latin typeface="Arial" panose="020B0604020202020204" pitchFamily="34" charset="0"/>
              </a:rPr>
              <a:t>?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7000" b="0" i="0" u="none" strike="noStrike" dirty="0" err="1">
                <a:effectLst/>
                <a:latin typeface="Arial" panose="020B0604020202020204" pitchFamily="34" charset="0"/>
              </a:rPr>
              <a:t>How</a:t>
            </a:r>
            <a:r>
              <a:rPr lang="de-DE" sz="70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7000" b="0" i="0" u="none" strike="noStrike" dirty="0" err="1">
                <a:effectLst/>
                <a:latin typeface="Arial" panose="020B0604020202020204" pitchFamily="34" charset="0"/>
              </a:rPr>
              <a:t>did</a:t>
            </a:r>
            <a:r>
              <a:rPr lang="de-DE" sz="70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7000" b="0" i="0" u="none" strike="noStrike" dirty="0" err="1">
                <a:effectLst/>
                <a:latin typeface="Arial" panose="020B0604020202020204" pitchFamily="34" charset="0"/>
              </a:rPr>
              <a:t>you</a:t>
            </a:r>
            <a:r>
              <a:rPr lang="de-DE" sz="70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7000" b="0" i="0" u="none" strike="noStrike" dirty="0" err="1">
                <a:effectLst/>
                <a:latin typeface="Arial" panose="020B0604020202020204" pitchFamily="34" charset="0"/>
              </a:rPr>
              <a:t>tackle</a:t>
            </a:r>
            <a:r>
              <a:rPr lang="de-DE" sz="70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7000" b="0" i="0" u="none" strike="noStrike" dirty="0" err="1">
                <a:effectLst/>
                <a:latin typeface="Arial" panose="020B0604020202020204" pitchFamily="34" charset="0"/>
              </a:rPr>
              <a:t>this</a:t>
            </a:r>
            <a:r>
              <a:rPr lang="de-DE" sz="7000" b="0" i="0" u="none" strike="noStrike" dirty="0">
                <a:effectLst/>
                <a:latin typeface="Arial" panose="020B0604020202020204" pitchFamily="34" charset="0"/>
              </a:rPr>
              <a:t>?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8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br>
              <a:rPr lang="de-DE" sz="1600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Constructive Journalism – Reporting constructively | DW Akademie | MDEV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6528C4A-B1C2-4D24-ABFF-C8ACE8FB1BBD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C8B54521-52BB-D86A-0627-0473BB617FC7}"/>
              </a:ext>
            </a:extLst>
          </p:cNvPr>
          <p:cNvSpPr txBox="1">
            <a:spLocks/>
          </p:cNvSpPr>
          <p:nvPr/>
        </p:nvSpPr>
        <p:spPr>
          <a:xfrm>
            <a:off x="12836594" y="2383583"/>
            <a:ext cx="9985375" cy="7673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685800" indent="-685800" algn="l" defTabSz="1828709" rtl="0" eaLnBrk="1" latinLnBrk="0" hangingPunct="1">
              <a:lnSpc>
                <a:spcPct val="150000"/>
              </a:lnSpc>
              <a:spcBef>
                <a:spcPts val="2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1pPr>
            <a:lvl2pPr marL="1600154" indent="-6858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2pPr>
            <a:lvl3pPr marL="2400209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3pPr>
            <a:lvl4pPr marL="3314563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4pPr>
            <a:lvl5pPr marL="4228917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Also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be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a </a:t>
            </a:r>
            <a:r>
              <a:rPr lang="de-DE" sz="4400" b="1" i="0" u="none" strike="noStrike" dirty="0">
                <a:effectLst/>
                <a:latin typeface="Arial" panose="020B0604020202020204" pitchFamily="34" charset="0"/>
              </a:rPr>
              <a:t>Future </a:t>
            </a:r>
            <a:r>
              <a:rPr lang="de-DE" sz="4400" b="1" i="0" u="none" strike="noStrike" dirty="0" err="1">
                <a:effectLst/>
                <a:latin typeface="Arial" panose="020B0604020202020204" pitchFamily="34" charset="0"/>
              </a:rPr>
              <a:t>researcher</a:t>
            </a:r>
            <a:r>
              <a:rPr lang="de-DE" sz="4400" b="1" i="0" u="none" strike="noStrike" dirty="0">
                <a:effectLst/>
                <a:latin typeface="Arial" panose="020B0604020202020204" pitchFamily="34" charset="0"/>
              </a:rPr>
              <a:t>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How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would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you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like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to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…?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How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can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this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be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solved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?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What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is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needed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for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this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?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Where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do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you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go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</a:rPr>
              <a:t>now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</a:rPr>
              <a:t>?</a:t>
            </a:r>
          </a:p>
          <a:p>
            <a:pPr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sz="8000" dirty="0">
              <a:latin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1456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beyond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usual</a:t>
            </a:r>
            <a:r>
              <a:rPr lang="de-DE" dirty="0"/>
              <a:t> </a:t>
            </a:r>
            <a:r>
              <a:rPr lang="de-DE" dirty="0" err="1"/>
              <a:t>talking</a:t>
            </a:r>
            <a:r>
              <a:rPr lang="de-DE" dirty="0"/>
              <a:t> </a:t>
            </a:r>
            <a:r>
              <a:rPr lang="de-DE" dirty="0" err="1"/>
              <a:t>points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3D008F-5E9A-428C-9539-3871B792B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Why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is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this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important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to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you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?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What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is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oversimplified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about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this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issue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?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How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has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this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issue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affected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your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life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?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What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do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you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think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the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other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side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wants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?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What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should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the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other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side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understand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about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you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?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What’s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the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question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nobody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is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asking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?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What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do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you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and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your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supporters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need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to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learn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about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the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other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side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in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order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to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understand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them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better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?</a:t>
            </a:r>
          </a:p>
          <a:p>
            <a:br>
              <a:rPr lang="de-DE" sz="1600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Constructive Journalism – Reporting constructively | DW Akademie | MDEV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285D314-255B-4C1D-9276-8025FB50FC7D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1220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Looping  - a 4 </a:t>
            </a:r>
            <a:r>
              <a:rPr lang="de-DE" dirty="0" err="1"/>
              <a:t>step</a:t>
            </a:r>
            <a:r>
              <a:rPr lang="de-DE" dirty="0"/>
              <a:t> </a:t>
            </a:r>
            <a:r>
              <a:rPr lang="de-DE" dirty="0" err="1"/>
              <a:t>guide</a:t>
            </a:r>
            <a:r>
              <a:rPr lang="de-DE" dirty="0"/>
              <a:t> (Solutions </a:t>
            </a:r>
            <a:r>
              <a:rPr lang="de-DE" dirty="0" err="1"/>
              <a:t>Journalism</a:t>
            </a:r>
            <a:r>
              <a:rPr lang="de-DE" dirty="0"/>
              <a:t> Network)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3D008F-5E9A-428C-9539-3871B792B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914400" indent="-9144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Listen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to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understand</a:t>
            </a:r>
            <a:endParaRPr lang="de-DE" sz="4800" b="0" i="0" u="none" strike="noStrike" dirty="0">
              <a:effectLst/>
              <a:latin typeface="Arial" panose="020B0604020202020204" pitchFamily="34" charset="0"/>
            </a:endParaRPr>
          </a:p>
          <a:p>
            <a:pPr marL="914400" indent="-9144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Offer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your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understanding</a:t>
            </a:r>
            <a:endParaRPr lang="de-DE" sz="4800" b="0" i="0" u="none" strike="noStrike" dirty="0">
              <a:effectLst/>
              <a:latin typeface="Arial" panose="020B0604020202020204" pitchFamily="34" charset="0"/>
            </a:endParaRPr>
          </a:p>
          <a:p>
            <a:pPr marL="914400" indent="-9144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Observe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the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reaction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of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your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interviewee</a:t>
            </a:r>
            <a:endParaRPr lang="de-DE" sz="4800" b="0" i="0" u="none" strike="noStrike" dirty="0">
              <a:effectLst/>
              <a:latin typeface="Arial" panose="020B0604020202020204" pitchFamily="34" charset="0"/>
            </a:endParaRPr>
          </a:p>
          <a:p>
            <a:pPr marL="914400" indent="-9144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Polish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your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understanding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before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moving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on</a:t>
            </a:r>
          </a:p>
          <a:p>
            <a:br>
              <a:rPr lang="de-DE" sz="1600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Constructive Journalism – Reporting constructively | DW Akademie | MDEV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B70955B-E8A9-4B6B-94B3-0D0443A11093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6841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Offer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understanding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3D008F-5E9A-428C-9539-3871B792B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725" y="2880000"/>
            <a:ext cx="22597200" cy="47019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Interviewee</a:t>
            </a:r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„I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immigrants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likely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criminals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already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entering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country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illegally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advantage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taking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jobs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welfare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. And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violent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criminal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histories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.“</a:t>
            </a:r>
            <a:br>
              <a:rPr lang="de-DE" sz="1600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Constructive Journalism – Reporting constructively | DW Akademie | MDEV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2F9F3B0-6DA9-4F79-97BA-AF5723A35AB5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75EE2847-CFDD-D5DA-18C1-193C302D0BDA}"/>
              </a:ext>
            </a:extLst>
          </p:cNvPr>
          <p:cNvSpPr txBox="1">
            <a:spLocks/>
          </p:cNvSpPr>
          <p:nvPr/>
        </p:nvSpPr>
        <p:spPr>
          <a:xfrm>
            <a:off x="1064488" y="7836782"/>
            <a:ext cx="22597200" cy="470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685800" indent="-685800" algn="l" defTabSz="1828709" rtl="0" eaLnBrk="1" latinLnBrk="0" hangingPunct="1">
              <a:lnSpc>
                <a:spcPct val="150000"/>
              </a:lnSpc>
              <a:spcBef>
                <a:spcPts val="2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1pPr>
            <a:lvl2pPr marL="1600154" indent="-6858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2pPr>
            <a:lvl3pPr marL="2400209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3pPr>
            <a:lvl4pPr marL="3314563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4pPr>
            <a:lvl5pPr marL="4228917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Journalist: </a:t>
            </a:r>
          </a:p>
          <a:p>
            <a:pPr marL="0" indent="0">
              <a:buFont typeface="Arial" charset="0"/>
              <a:buNone/>
            </a:pP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worried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and well-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being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U.S.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either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violent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?“</a:t>
            </a:r>
            <a:br>
              <a:rPr lang="de-DE" sz="1600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9146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happens</a:t>
            </a:r>
            <a:r>
              <a:rPr lang="de-DE" dirty="0"/>
              <a:t>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loop?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3D008F-5E9A-428C-9539-3871B792B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4488" y="3134882"/>
            <a:ext cx="16575812" cy="3304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People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got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something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wrong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not all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rare…).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Constructive Journalism – Reporting constructively | DW Akademie | MDEV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754DC0D-F908-4B18-923A-E8A327039AAC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75EE2847-CFDD-D5DA-18C1-193C302D0BDA}"/>
              </a:ext>
            </a:extLst>
          </p:cNvPr>
          <p:cNvSpPr txBox="1">
            <a:spLocks/>
          </p:cNvSpPr>
          <p:nvPr/>
        </p:nvSpPr>
        <p:spPr>
          <a:xfrm>
            <a:off x="1031082" y="6252030"/>
            <a:ext cx="11808618" cy="56732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685800" indent="-685800" algn="l" defTabSz="1828709" rtl="0" eaLnBrk="1" latinLnBrk="0" hangingPunct="1">
              <a:lnSpc>
                <a:spcPct val="150000"/>
              </a:lnSpc>
              <a:spcBef>
                <a:spcPts val="2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1pPr>
            <a:lvl2pPr marL="1600154" indent="-6858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2pPr>
            <a:lvl3pPr marL="2400209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3pPr>
            <a:lvl4pPr marL="3314563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4pPr>
            <a:lvl5pPr marL="4228917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4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</a:t>
            </a:r>
            <a:r>
              <a:rPr lang="de-DE" sz="4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</a:t>
            </a:r>
            <a:r>
              <a:rPr lang="de-DE" sz="4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heard</a:t>
            </a:r>
            <a:r>
              <a:rPr lang="de-DE" sz="4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indent="0">
              <a:buNone/>
            </a:pPr>
            <a:r>
              <a:rPr lang="de-DE" sz="4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de-DE" sz="4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de-DE" sz="4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open </a:t>
            </a:r>
            <a:r>
              <a:rPr lang="de-DE" sz="4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de-DE" sz="4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de-DE" sz="4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de-DE" sz="4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de-DE" sz="4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de-DE" sz="4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will </a:t>
            </a:r>
            <a:r>
              <a:rPr lang="de-DE" sz="4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</a:t>
            </a:r>
            <a:r>
              <a:rPr lang="de-DE" sz="4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de-DE" sz="4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 </a:t>
            </a:r>
            <a:r>
              <a:rPr lang="de-DE" sz="4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4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de-DE" sz="4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de-DE" sz="4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conflicts</a:t>
            </a:r>
            <a:r>
              <a:rPr lang="de-DE" sz="4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4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deeply</a:t>
            </a:r>
            <a:r>
              <a:rPr lang="de-DE" sz="4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held</a:t>
            </a:r>
            <a:r>
              <a:rPr lang="de-DE" sz="4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beliefs.</a:t>
            </a:r>
          </a:p>
          <a:p>
            <a:pPr marL="0" indent="0">
              <a:buNone/>
            </a:pPr>
            <a:br>
              <a:rPr lang="de-DE" sz="1600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98106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Loop all </a:t>
            </a:r>
            <a:r>
              <a:rPr lang="de-DE" dirty="0" err="1"/>
              <a:t>the</a:t>
            </a:r>
            <a:r>
              <a:rPr lang="de-DE" dirty="0"/>
              <a:t> time?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3D008F-5E9A-428C-9539-3871B792B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4488" y="3134882"/>
            <a:ext cx="10022612" cy="3304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It‘s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patronizing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loop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everything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someone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says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Constructive Journalism – Reporting constructively | DW Akademie | MDEV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D0009A2-29F1-4866-B95C-98DDBF0FA9A1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75EE2847-CFDD-D5DA-18C1-193C302D0BDA}"/>
              </a:ext>
            </a:extLst>
          </p:cNvPr>
          <p:cNvSpPr txBox="1">
            <a:spLocks/>
          </p:cNvSpPr>
          <p:nvPr/>
        </p:nvSpPr>
        <p:spPr>
          <a:xfrm>
            <a:off x="1031082" y="6252030"/>
            <a:ext cx="19771518" cy="66156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685800" indent="-685800" algn="l" defTabSz="1828709" rtl="0" eaLnBrk="1" latinLnBrk="0" hangingPunct="1">
              <a:lnSpc>
                <a:spcPct val="150000"/>
              </a:lnSpc>
              <a:spcBef>
                <a:spcPts val="2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1pPr>
            <a:lvl2pPr marL="1600154" indent="-6858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2pPr>
            <a:lvl3pPr marL="2400209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3pPr>
            <a:lvl4pPr marL="3314563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4pPr>
            <a:lvl5pPr marL="4228917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4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It‘s</a:t>
            </a:r>
            <a:r>
              <a:rPr lang="de-DE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helpful</a:t>
            </a:r>
            <a:r>
              <a:rPr lang="de-DE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endParaRPr lang="de-DE" sz="4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de-DE" sz="4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de-DE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4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de-DE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de-DE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de-DE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de-DE" sz="4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de-DE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</a:t>
            </a:r>
            <a:r>
              <a:rPr lang="de-DE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emotion</a:t>
            </a:r>
            <a:r>
              <a:rPr lang="de-DE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opinion</a:t>
            </a:r>
            <a:r>
              <a:rPr lang="de-DE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de-DE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something</a:t>
            </a:r>
            <a:r>
              <a:rPr lang="de-DE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de-DE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de-DE" sz="4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de-DE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</a:t>
            </a:r>
            <a:r>
              <a:rPr lang="de-DE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disagreement</a:t>
            </a:r>
            <a:r>
              <a:rPr lang="de-DE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an </a:t>
            </a:r>
            <a:r>
              <a:rPr lang="de-DE" sz="4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</a:t>
            </a:r>
            <a:r>
              <a:rPr lang="de-DE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parties</a:t>
            </a:r>
            <a:endParaRPr lang="de-DE" sz="4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b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0641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082" y="720001"/>
            <a:ext cx="22284461" cy="1167166"/>
          </a:xfrm>
        </p:spPr>
        <p:txBody>
          <a:bodyPr>
            <a:normAutofit/>
          </a:bodyPr>
          <a:lstStyle/>
          <a:p>
            <a:r>
              <a:rPr lang="de-DE" dirty="0"/>
              <a:t>Moderation / Mediation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Constructive Journalism – Reporting constructively | DW Akademie | MDEV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33D6EEB-7850-4614-A203-2514EA2B9960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75EE2847-CFDD-D5DA-18C1-193C302D0BDA}"/>
              </a:ext>
            </a:extLst>
          </p:cNvPr>
          <p:cNvSpPr txBox="1">
            <a:spLocks/>
          </p:cNvSpPr>
          <p:nvPr/>
        </p:nvSpPr>
        <p:spPr>
          <a:xfrm>
            <a:off x="1031082" y="5306633"/>
            <a:ext cx="19771518" cy="1551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685800" indent="-685800" algn="l" defTabSz="1828709" rtl="0" eaLnBrk="1" latinLnBrk="0" hangingPunct="1">
              <a:lnSpc>
                <a:spcPct val="150000"/>
              </a:lnSpc>
              <a:spcBef>
                <a:spcPts val="2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1pPr>
            <a:lvl2pPr marL="1600154" indent="-6858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2pPr>
            <a:lvl3pPr marL="2400209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3pPr>
            <a:lvl4pPr marL="3314563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4pPr>
            <a:lvl5pPr marL="4228917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ahead</a:t>
            </a:r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 time, </a:t>
            </a:r>
            <a:r>
              <a:rPr lang="de-DE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prepared</a:t>
            </a:r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endParaRPr lang="de-D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b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72BD4DC-0714-E391-94AF-E88AF63182AE}"/>
              </a:ext>
            </a:extLst>
          </p:cNvPr>
          <p:cNvSpPr txBox="1"/>
          <p:nvPr/>
        </p:nvSpPr>
        <p:spPr>
          <a:xfrm>
            <a:off x="1295400" y="9982200"/>
            <a:ext cx="1426659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Setting / </a:t>
            </a:r>
            <a:r>
              <a:rPr lang="de-DE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Seating</a:t>
            </a:r>
            <a:endParaRPr lang="de-D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Neutral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everyone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footing</a:t>
            </a:r>
            <a:endParaRPr lang="de-DE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38B2995-5E0A-8BDE-316F-7FD0A5BC7525}"/>
              </a:ext>
            </a:extLst>
          </p:cNvPr>
          <p:cNvSpPr txBox="1"/>
          <p:nvPr/>
        </p:nvSpPr>
        <p:spPr>
          <a:xfrm>
            <a:off x="1143000" y="7391540"/>
            <a:ext cx="159639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Guest </a:t>
            </a:r>
            <a:r>
              <a:rPr lang="de-DE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endParaRPr lang="de-D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sure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guests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interested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constructive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dialogue</a:t>
            </a:r>
            <a:endParaRPr lang="de-DE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C730CBC-B5EF-AC4E-70EE-4A3285969D82}"/>
              </a:ext>
            </a:extLst>
          </p:cNvPr>
          <p:cNvSpPr txBox="1"/>
          <p:nvPr/>
        </p:nvSpPr>
        <p:spPr>
          <a:xfrm>
            <a:off x="1143000" y="2971800"/>
            <a:ext cx="14622914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Put </a:t>
            </a:r>
            <a:r>
              <a:rPr lang="de-DE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  <a:endParaRPr lang="de-D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personal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attacks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political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psturing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let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speak</a:t>
            </a:r>
            <a:endParaRPr lang="de-DE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573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34556F8-E194-4F5F-BA8C-AEE9CF5B1F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Constructive Journalism – Reporting constructively | DW Akademie | MDEV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F27A4A8-041D-4505-91DE-0708B7C71AC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6D53E3F-FAFD-478C-B593-EDCED9620909}" type="datetime4">
              <a:rPr lang="en-US" sz="2400" smtClean="0">
                <a:latin typeface="Arial" panose="020B0604020202020204" pitchFamily="34" charset="0"/>
                <a:ea typeface="DW Noto Sans" panose="020B0502040504020204" pitchFamily="34" charset="0"/>
                <a:cs typeface="Arial" panose="020B0604020202020204" pitchFamily="34" charset="0"/>
              </a:rPr>
              <a:t>April 16, 2023</a:t>
            </a:fld>
            <a:endParaRPr lang="de-DE" sz="2400" dirty="0">
              <a:latin typeface="Arial" panose="020B0604020202020204" pitchFamily="34" charset="0"/>
              <a:ea typeface="DW Noto Sans" panose="020B05020405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388F76E-0FD9-56FC-229F-FA7E1B84F77C}"/>
              </a:ext>
            </a:extLst>
          </p:cNvPr>
          <p:cNvSpPr txBox="1"/>
          <p:nvPr/>
        </p:nvSpPr>
        <p:spPr>
          <a:xfrm>
            <a:off x="6087718" y="6524896"/>
            <a:ext cx="122151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0" dirty="0">
                <a:effectLst/>
              </a:rPr>
              <a:t> 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6FD79A8-A112-3C64-B379-E30B2E11FA18}"/>
              </a:ext>
            </a:extLst>
          </p:cNvPr>
          <p:cNvSpPr txBox="1"/>
          <p:nvPr/>
        </p:nvSpPr>
        <p:spPr>
          <a:xfrm>
            <a:off x="6087718" y="6524896"/>
            <a:ext cx="122151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0" dirty="0">
                <a:effectLst/>
              </a:rPr>
              <a:t> 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ED893D8-4D89-DA60-02EA-AC62D7C76ED1}"/>
              </a:ext>
            </a:extLst>
          </p:cNvPr>
          <p:cNvSpPr txBox="1"/>
          <p:nvPr/>
        </p:nvSpPr>
        <p:spPr>
          <a:xfrm>
            <a:off x="6087718" y="6524896"/>
            <a:ext cx="122151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0" dirty="0">
                <a:effectLst/>
              </a:rPr>
              <a:t> </a:t>
            </a:r>
            <a:endParaRPr lang="de-DE" dirty="0"/>
          </a:p>
        </p:txBody>
      </p:sp>
      <p:pic>
        <p:nvPicPr>
          <p:cNvPr id="4" name="Bildplatzhalter 7">
            <a:extLst>
              <a:ext uri="{FF2B5EF4-FFF2-40B4-BE49-F238E27FC236}">
                <a16:creationId xmlns:a16="http://schemas.microsoft.com/office/drawing/2014/main" id="{79CFAFC3-DDC5-FB28-6ECB-B3F1D34A95E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6" b="16"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160266" y="753867"/>
            <a:ext cx="22595543" cy="1167166"/>
          </a:xfrm>
        </p:spPr>
        <p:txBody>
          <a:bodyPr>
            <a:normAutofit fontScale="90000"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What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makes</a:t>
            </a:r>
            <a:r>
              <a:rPr lang="de-DE" dirty="0">
                <a:solidFill>
                  <a:schemeClr val="bg1"/>
                </a:solidFill>
              </a:rPr>
              <a:t> a </a:t>
            </a:r>
            <a:r>
              <a:rPr lang="de-DE" dirty="0" err="1">
                <a:solidFill>
                  <a:schemeClr val="bg1"/>
                </a:solidFill>
              </a:rPr>
              <a:t>constructive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story</a:t>
            </a:r>
            <a:r>
              <a:rPr lang="de-DE" dirty="0">
                <a:solidFill>
                  <a:schemeClr val="bg1"/>
                </a:solidFill>
              </a:rPr>
              <a:t> 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 err="1">
                <a:solidFill>
                  <a:schemeClr val="bg1"/>
                </a:solidFill>
              </a:rPr>
              <a:t>compelling</a:t>
            </a:r>
            <a:r>
              <a:rPr lang="de-DE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543285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Storytelling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3D008F-5E9A-428C-9539-3871B792B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Humans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=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storytelling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animals</a:t>
            </a:r>
            <a:endParaRPr lang="de-DE" sz="4800" b="0" i="0" u="none" strike="noStrike" dirty="0"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Once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upon a </a:t>
            </a:r>
            <a:r>
              <a:rPr lang="de-DE" sz="4800" dirty="0">
                <a:latin typeface="Arial" panose="020B0604020202020204" pitchFamily="34" charset="0"/>
              </a:rPr>
              <a:t>time …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Fairy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tales</a:t>
            </a:r>
            <a:endParaRPr lang="de-DE" sz="4800" b="0" i="0" u="none" strike="noStrike" dirty="0"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Myths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. … (The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Hero‘s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Journey)</a:t>
            </a:r>
          </a:p>
          <a:p>
            <a:pPr marL="0" indent="0">
              <a:buNone/>
            </a:pPr>
            <a:br>
              <a:rPr lang="de-DE" sz="1600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Constructive Journalism – Reporting constructively | DW Akademie | MDEV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2971BC2-941D-4C5C-88DC-127F4024B4B4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4621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1"/>
            <a:ext cx="22595543" cy="1167166"/>
          </a:xfrm>
        </p:spPr>
        <p:txBody>
          <a:bodyPr anchor="t">
            <a:normAutofit/>
          </a:bodyPr>
          <a:lstStyle/>
          <a:p>
            <a:r>
              <a:rPr lang="de-DE" dirty="0"/>
              <a:t>The </a:t>
            </a:r>
            <a:r>
              <a:rPr lang="de-DE" dirty="0" err="1"/>
              <a:t>road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 </a:t>
            </a:r>
            <a:r>
              <a:rPr lang="de-DE" dirty="0" err="1"/>
              <a:t>successful</a:t>
            </a:r>
            <a:r>
              <a:rPr lang="de-DE" dirty="0"/>
              <a:t> </a:t>
            </a:r>
            <a:r>
              <a:rPr lang="de-DE" dirty="0" err="1"/>
              <a:t>story</a:t>
            </a:r>
            <a:endParaRPr lang="de-DE" dirty="0"/>
          </a:p>
        </p:txBody>
      </p:sp>
      <p:pic>
        <p:nvPicPr>
          <p:cNvPr id="10" name="Grafik 9" descr="Ein Bild, das Diagramm enthält.&#10;&#10;Automatisch generierte Beschreibung">
            <a:extLst>
              <a:ext uri="{FF2B5EF4-FFF2-40B4-BE49-F238E27FC236}">
                <a16:creationId xmlns:a16="http://schemas.microsoft.com/office/drawing/2014/main" id="{1D056C64-5319-9584-30D0-C14D7C00D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9" y="2499030"/>
            <a:ext cx="22060942" cy="10368638"/>
          </a:xfrm>
          <a:prstGeom prst="rect">
            <a:avLst/>
          </a:prstGeom>
          <a:noFill/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9999" y="12867668"/>
            <a:ext cx="14266591" cy="57528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Constructive Journalism – Reporting constructively | DW Akademie | MDEV</a:t>
            </a:r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8995065" y="12867669"/>
            <a:ext cx="4320479" cy="57528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CCA45B0-7F7D-4115-9380-3940251402E5}" type="datetime4">
              <a:rPr lang="en-US" smtClean="0"/>
              <a:t>April 16, 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1795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And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breaking</a:t>
            </a:r>
            <a:r>
              <a:rPr lang="de-DE" dirty="0"/>
              <a:t> </a:t>
            </a:r>
            <a:r>
              <a:rPr lang="de-DE" dirty="0" err="1"/>
              <a:t>news</a:t>
            </a:r>
            <a:r>
              <a:rPr lang="de-DE" dirty="0"/>
              <a:t>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3D008F-5E9A-428C-9539-3871B792B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85469" y="2941983"/>
            <a:ext cx="19330114" cy="8102504"/>
          </a:xfrm>
        </p:spPr>
        <p:txBody>
          <a:bodyPr>
            <a:norm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0"/>
              <a:buFontTx/>
              <a:buChar char="-"/>
            </a:pPr>
            <a:r>
              <a:rPr lang="de-DE" sz="44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Focus on </a:t>
            </a:r>
            <a:r>
              <a:rPr lang="de-DE" sz="44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solutions</a:t>
            </a:r>
            <a:r>
              <a:rPr lang="de-DE" sz="44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4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can</a:t>
            </a:r>
            <a:r>
              <a:rPr lang="de-DE" sz="44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4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be</a:t>
            </a:r>
            <a:r>
              <a:rPr lang="de-DE" sz="44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4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harder</a:t>
            </a:r>
            <a:r>
              <a:rPr lang="de-DE" sz="44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4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to</a:t>
            </a:r>
            <a:r>
              <a:rPr lang="de-DE" sz="44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4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apply</a:t>
            </a:r>
            <a:endParaRPr lang="de-DE" sz="4400" b="0" i="0" u="none" strike="noStrike" cap="none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0"/>
              <a:buFontTx/>
              <a:buChar char="-"/>
            </a:pPr>
            <a:r>
              <a:rPr lang="de-DE" sz="44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Constructive</a:t>
            </a:r>
            <a:r>
              <a:rPr lang="de-DE" sz="44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4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news</a:t>
            </a:r>
            <a:r>
              <a:rPr lang="de-DE" sz="44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4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doesn‘t</a:t>
            </a:r>
            <a:r>
              <a:rPr lang="de-DE" sz="44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4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mean</a:t>
            </a:r>
            <a:r>
              <a:rPr lang="de-DE" sz="44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4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good</a:t>
            </a:r>
            <a:r>
              <a:rPr lang="de-DE" sz="44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4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news</a:t>
            </a:r>
            <a:endParaRPr lang="de-DE" sz="4400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0"/>
              <a:buFontTx/>
              <a:buChar char="-"/>
            </a:pPr>
            <a:r>
              <a:rPr lang="de-DE" sz="44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News </a:t>
            </a:r>
            <a:r>
              <a:rPr lang="de-DE" sz="44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about</a:t>
            </a:r>
            <a:r>
              <a:rPr lang="de-DE" sz="44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4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great</a:t>
            </a:r>
            <a:r>
              <a:rPr lang="de-DE" sz="44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4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desasters</a:t>
            </a:r>
            <a:r>
              <a:rPr lang="de-DE" sz="44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4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need</a:t>
            </a:r>
            <a:r>
              <a:rPr lang="de-DE" sz="44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400" b="1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calm</a:t>
            </a:r>
            <a:r>
              <a:rPr lang="de-DE" sz="4400" b="1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400" b="1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reporting</a:t>
            </a:r>
            <a:endParaRPr lang="de-DE" sz="4400" b="1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0"/>
              <a:buFontTx/>
              <a:buChar char="-"/>
            </a:pPr>
            <a:r>
              <a:rPr lang="de-DE" sz="4400" b="1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Choice </a:t>
            </a:r>
            <a:r>
              <a:rPr lang="de-DE" sz="4400" b="1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of</a:t>
            </a:r>
            <a:r>
              <a:rPr lang="de-DE" sz="4400" b="1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400" b="1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wording</a:t>
            </a:r>
            <a:r>
              <a:rPr lang="de-DE" sz="4400" b="1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and </a:t>
            </a:r>
            <a:r>
              <a:rPr lang="de-DE" sz="4400" b="1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pictures</a:t>
            </a:r>
            <a:r>
              <a:rPr lang="de-DE" sz="4400" b="1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4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can</a:t>
            </a:r>
            <a:r>
              <a:rPr lang="de-DE" sz="44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still </a:t>
            </a:r>
            <a:r>
              <a:rPr lang="de-DE" sz="44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be</a:t>
            </a:r>
            <a:r>
              <a:rPr lang="de-DE" sz="44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4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constructive</a:t>
            </a:r>
            <a:endParaRPr lang="de-DE" sz="4400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0"/>
              <a:buFontTx/>
              <a:buChar char="-"/>
            </a:pPr>
            <a:r>
              <a:rPr lang="de-DE" sz="44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Search </a:t>
            </a:r>
            <a:r>
              <a:rPr lang="de-DE" sz="44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for</a:t>
            </a:r>
            <a:r>
              <a:rPr lang="de-DE" sz="44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400" b="1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silver</a:t>
            </a:r>
            <a:r>
              <a:rPr lang="de-DE" sz="4400" b="1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400" b="1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lining</a:t>
            </a:r>
            <a:endParaRPr lang="de-DE" sz="4400" b="1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0"/>
              <a:buFontTx/>
              <a:buChar char="-"/>
            </a:pPr>
            <a:r>
              <a:rPr lang="de-DE" sz="44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Focus on </a:t>
            </a:r>
            <a:r>
              <a:rPr lang="de-DE" sz="44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help</a:t>
            </a:r>
            <a:r>
              <a:rPr lang="de-DE" sz="44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, </a:t>
            </a:r>
            <a:r>
              <a:rPr lang="de-DE" sz="44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how</a:t>
            </a:r>
            <a:r>
              <a:rPr lang="de-DE" sz="44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4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people</a:t>
            </a:r>
            <a:r>
              <a:rPr lang="de-DE" sz="44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4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struggle</a:t>
            </a:r>
            <a:r>
              <a:rPr lang="de-DE" sz="44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4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to</a:t>
            </a:r>
            <a:r>
              <a:rPr lang="de-DE" sz="44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4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face</a:t>
            </a:r>
            <a:r>
              <a:rPr lang="de-DE" sz="44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4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the</a:t>
            </a:r>
            <a:r>
              <a:rPr lang="de-DE" sz="44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4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challenges</a:t>
            </a:r>
            <a:r>
              <a:rPr lang="de-DE" sz="44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0"/>
              <a:buFontTx/>
              <a:buChar char="-"/>
            </a:pPr>
            <a:r>
              <a:rPr lang="de-DE" sz="4400" b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Nuance/</a:t>
            </a:r>
            <a:r>
              <a:rPr lang="de-DE" sz="4400" b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context</a:t>
            </a:r>
            <a:r>
              <a:rPr lang="de-DE" sz="4400" b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400" b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can</a:t>
            </a:r>
            <a:r>
              <a:rPr lang="de-DE" sz="4400" b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400" b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be</a:t>
            </a:r>
            <a:r>
              <a:rPr lang="de-DE" sz="4400" b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incorporated </a:t>
            </a:r>
            <a:r>
              <a:rPr lang="de-DE" sz="4400" b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in</a:t>
            </a:r>
            <a:r>
              <a:rPr lang="de-DE" sz="44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to</a:t>
            </a:r>
            <a:r>
              <a:rPr lang="de-DE" sz="44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4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any</a:t>
            </a:r>
            <a:r>
              <a:rPr lang="de-DE" sz="44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4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story</a:t>
            </a:r>
            <a:r>
              <a:rPr lang="de-DE" sz="44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. </a:t>
            </a:r>
            <a:endParaRPr lang="de-DE" sz="4400" b="0" u="none" strike="noStrike" cap="none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0"/>
              <a:buFont typeface="Arial"/>
              <a:buNone/>
            </a:pPr>
            <a:endParaRPr lang="de-DE" sz="4800" b="0" i="0" u="none" strike="noStrike" cap="none" dirty="0">
              <a:solidFill>
                <a:srgbClr val="333333"/>
              </a:solidFill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DB035D7-58FF-4214-9017-5E96DF0DF247}" type="datetime4">
              <a:rPr lang="en-US" sz="2400" smtClean="0">
                <a:latin typeface="Arial" panose="020B0604020202020204" pitchFamily="34" charset="0"/>
                <a:ea typeface="DW Noto Sans" panose="020B0502040504020204" pitchFamily="34" charset="0"/>
                <a:cs typeface="Arial" panose="020B0604020202020204" pitchFamily="34" charset="0"/>
              </a:rPr>
              <a:t>April 16, 2023</a:t>
            </a:fld>
            <a:endParaRPr lang="de-DE" sz="2400" dirty="0">
              <a:latin typeface="Arial" panose="020B0604020202020204" pitchFamily="34" charset="0"/>
              <a:ea typeface="DW Noto Sans" panose="020B050204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5BAD5C1-76DA-61A9-2270-3C058590C2E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985469" y="12867669"/>
            <a:ext cx="14266591" cy="575282"/>
          </a:xfrm>
        </p:spPr>
        <p:txBody>
          <a:bodyPr/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Constructive Journalism – Reporting constructively | DW Akademie | MDEV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1591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34556F8-E194-4F5F-BA8C-AEE9CF5B1F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Constructive Journalism – Reporting constructively | DW Akademie | MDEV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F27A4A8-041D-4505-91DE-0708B7C71AC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787A64C-84C3-4D2F-8287-ECA1635FF3FD}" type="datetime4">
              <a:rPr lang="en-US" sz="2400" smtClean="0">
                <a:latin typeface="Arial" panose="020B0604020202020204" pitchFamily="34" charset="0"/>
                <a:ea typeface="DW Noto Sans" panose="020B0502040504020204" pitchFamily="34" charset="0"/>
                <a:cs typeface="Arial" panose="020B0604020202020204" pitchFamily="34" charset="0"/>
              </a:rPr>
              <a:t>April 16, 2023</a:t>
            </a:fld>
            <a:endParaRPr lang="de-DE" sz="2400" dirty="0">
              <a:latin typeface="Arial" panose="020B0604020202020204" pitchFamily="34" charset="0"/>
              <a:ea typeface="DW Noto Sans" panose="020B05020405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388F76E-0FD9-56FC-229F-FA7E1B84F77C}"/>
              </a:ext>
            </a:extLst>
          </p:cNvPr>
          <p:cNvSpPr txBox="1"/>
          <p:nvPr/>
        </p:nvSpPr>
        <p:spPr>
          <a:xfrm>
            <a:off x="6087718" y="6524896"/>
            <a:ext cx="122151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0" dirty="0">
                <a:effectLst/>
              </a:rPr>
              <a:t> 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6FD79A8-A112-3C64-B379-E30B2E11FA18}"/>
              </a:ext>
            </a:extLst>
          </p:cNvPr>
          <p:cNvSpPr txBox="1"/>
          <p:nvPr/>
        </p:nvSpPr>
        <p:spPr>
          <a:xfrm>
            <a:off x="6087718" y="6524896"/>
            <a:ext cx="122151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0" dirty="0">
                <a:effectLst/>
              </a:rPr>
              <a:t> 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ED893D8-4D89-DA60-02EA-AC62D7C76ED1}"/>
              </a:ext>
            </a:extLst>
          </p:cNvPr>
          <p:cNvSpPr txBox="1"/>
          <p:nvPr/>
        </p:nvSpPr>
        <p:spPr>
          <a:xfrm>
            <a:off x="6087718" y="6524896"/>
            <a:ext cx="122151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0" dirty="0">
                <a:effectLst/>
              </a:rPr>
              <a:t> </a:t>
            </a:r>
            <a:endParaRPr lang="de-DE" dirty="0"/>
          </a:p>
        </p:txBody>
      </p:sp>
      <p:pic>
        <p:nvPicPr>
          <p:cNvPr id="4" name="Bildplatzhalter 7">
            <a:extLst>
              <a:ext uri="{FF2B5EF4-FFF2-40B4-BE49-F238E27FC236}">
                <a16:creationId xmlns:a16="http://schemas.microsoft.com/office/drawing/2014/main" id="{79CFAFC3-DDC5-FB28-6ECB-B3F1D34A95E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6" b="16"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160266" y="753867"/>
            <a:ext cx="22595543" cy="1167166"/>
          </a:xfrm>
        </p:spPr>
        <p:txBody>
          <a:bodyPr>
            <a:normAutofit fontScale="90000"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Staying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constructive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throughout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the</a:t>
            </a:r>
            <a:r>
              <a:rPr lang="de-DE" dirty="0">
                <a:solidFill>
                  <a:schemeClr val="bg1"/>
                </a:solidFill>
              </a:rPr>
              <a:t> 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 err="1">
                <a:solidFill>
                  <a:schemeClr val="bg1"/>
                </a:solidFill>
              </a:rPr>
              <a:t>story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production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process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9102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Integrating</a:t>
            </a:r>
            <a:r>
              <a:rPr lang="de-DE" dirty="0"/>
              <a:t> </a:t>
            </a:r>
            <a:r>
              <a:rPr lang="de-DE" dirty="0" err="1"/>
              <a:t>constructive</a:t>
            </a:r>
            <a:r>
              <a:rPr lang="de-DE" dirty="0"/>
              <a:t> </a:t>
            </a:r>
            <a:r>
              <a:rPr lang="de-DE" dirty="0" err="1"/>
              <a:t>techniques</a:t>
            </a:r>
            <a:r>
              <a:rPr lang="de-DE" dirty="0"/>
              <a:t> in </a:t>
            </a:r>
            <a:r>
              <a:rPr lang="de-DE" dirty="0" err="1"/>
              <a:t>every</a:t>
            </a:r>
            <a:r>
              <a:rPr lang="de-DE" dirty="0"/>
              <a:t> </a:t>
            </a:r>
            <a:r>
              <a:rPr lang="de-DE" dirty="0" err="1"/>
              <a:t>step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way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Constructive Journalism – Reporting constructively | DW Akademie | MDEV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28781D9-F39A-474F-8EB7-86E15A76C4B8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  <p:sp>
        <p:nvSpPr>
          <p:cNvPr id="3" name="Pfeil nach rechts 2">
            <a:extLst>
              <a:ext uri="{FF2B5EF4-FFF2-40B4-BE49-F238E27FC236}">
                <a16:creationId xmlns:a16="http://schemas.microsoft.com/office/drawing/2014/main" id="{C4FE94D7-C1CD-967C-3E68-F3DF9ED8DA9F}"/>
              </a:ext>
            </a:extLst>
          </p:cNvPr>
          <p:cNvSpPr/>
          <p:nvPr/>
        </p:nvSpPr>
        <p:spPr>
          <a:xfrm>
            <a:off x="1675606" y="7723457"/>
            <a:ext cx="21031200" cy="591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A36B734-ED58-982E-9A75-B02194391C00}"/>
              </a:ext>
            </a:extLst>
          </p:cNvPr>
          <p:cNvSpPr txBox="1"/>
          <p:nvPr/>
        </p:nvSpPr>
        <p:spPr>
          <a:xfrm>
            <a:off x="1246817" y="5159828"/>
            <a:ext cx="48942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Choosing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an angle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3223AD8-2494-743C-3E4E-4DCE3E4F20BE}"/>
              </a:ext>
            </a:extLst>
          </p:cNvPr>
          <p:cNvSpPr txBox="1"/>
          <p:nvPr/>
        </p:nvSpPr>
        <p:spPr>
          <a:xfrm>
            <a:off x="11723485" y="10180996"/>
            <a:ext cx="41883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Writing /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filming</a:t>
            </a:r>
            <a:endParaRPr lang="de-DE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A387F03-5ECE-C354-9C94-A1D12D612FA6}"/>
              </a:ext>
            </a:extLst>
          </p:cNvPr>
          <p:cNvSpPr txBox="1"/>
          <p:nvPr/>
        </p:nvSpPr>
        <p:spPr>
          <a:xfrm>
            <a:off x="8865433" y="5136329"/>
            <a:ext cx="31967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Interviewing</a:t>
            </a:r>
            <a:endParaRPr lang="de-DE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E4BE10E-8137-4128-CBC2-48D19A793EF5}"/>
              </a:ext>
            </a:extLst>
          </p:cNvPr>
          <p:cNvSpPr txBox="1"/>
          <p:nvPr/>
        </p:nvSpPr>
        <p:spPr>
          <a:xfrm>
            <a:off x="15963266" y="5159828"/>
            <a:ext cx="19111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Editing</a:t>
            </a:r>
            <a:endParaRPr lang="de-DE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FF1ED7F-F974-E95D-55B1-76612A275776}"/>
              </a:ext>
            </a:extLst>
          </p:cNvPr>
          <p:cNvSpPr txBox="1"/>
          <p:nvPr/>
        </p:nvSpPr>
        <p:spPr>
          <a:xfrm>
            <a:off x="18082187" y="10021728"/>
            <a:ext cx="61462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Publication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endParaRPr lang="de-DE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E094BDD-C0C6-6AD9-FB7E-4C3136F0401D}"/>
              </a:ext>
            </a:extLst>
          </p:cNvPr>
          <p:cNvSpPr txBox="1"/>
          <p:nvPr/>
        </p:nvSpPr>
        <p:spPr>
          <a:xfrm rot="10800000" flipV="1">
            <a:off x="2394857" y="10232571"/>
            <a:ext cx="6470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Desk and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endParaRPr lang="de-DE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06866AFC-3F8C-4B70-7DC6-06DA0C9406B5}"/>
              </a:ext>
            </a:extLst>
          </p:cNvPr>
          <p:cNvCxnSpPr>
            <a:cxnSpLocks/>
          </p:cNvCxnSpPr>
          <p:nvPr/>
        </p:nvCxnSpPr>
        <p:spPr>
          <a:xfrm>
            <a:off x="1675606" y="6519685"/>
            <a:ext cx="0" cy="132681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E63DE0D5-D33B-9D5F-DA18-AEEBF145FE8A}"/>
              </a:ext>
            </a:extLst>
          </p:cNvPr>
          <p:cNvCxnSpPr>
            <a:cxnSpLocks/>
            <a:endCxn id="3" idx="2"/>
          </p:cNvCxnSpPr>
          <p:nvPr/>
        </p:nvCxnSpPr>
        <p:spPr>
          <a:xfrm flipV="1">
            <a:off x="22410864" y="8315341"/>
            <a:ext cx="0" cy="127131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EF10EF01-CABA-6A71-69C6-79800A51D072}"/>
              </a:ext>
            </a:extLst>
          </p:cNvPr>
          <p:cNvCxnSpPr>
            <a:cxnSpLocks/>
          </p:cNvCxnSpPr>
          <p:nvPr/>
        </p:nvCxnSpPr>
        <p:spPr>
          <a:xfrm>
            <a:off x="10299337" y="6357413"/>
            <a:ext cx="0" cy="166198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A6E5EC87-7220-B777-3B21-4F0899A57C88}"/>
              </a:ext>
            </a:extLst>
          </p:cNvPr>
          <p:cNvCxnSpPr>
            <a:cxnSpLocks/>
          </p:cNvCxnSpPr>
          <p:nvPr/>
        </p:nvCxnSpPr>
        <p:spPr>
          <a:xfrm>
            <a:off x="16836046" y="6519685"/>
            <a:ext cx="0" cy="131955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CB487656-A3B2-2CAF-1843-D8D16FF6C4F7}"/>
              </a:ext>
            </a:extLst>
          </p:cNvPr>
          <p:cNvCxnSpPr>
            <a:cxnSpLocks/>
          </p:cNvCxnSpPr>
          <p:nvPr/>
        </p:nvCxnSpPr>
        <p:spPr>
          <a:xfrm>
            <a:off x="12833426" y="8301257"/>
            <a:ext cx="0" cy="128539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A6EEC880-B85B-30F0-C275-A372442F9C83}"/>
              </a:ext>
            </a:extLst>
          </p:cNvPr>
          <p:cNvCxnSpPr>
            <a:cxnSpLocks/>
          </p:cNvCxnSpPr>
          <p:nvPr/>
        </p:nvCxnSpPr>
        <p:spPr>
          <a:xfrm>
            <a:off x="5543058" y="8225293"/>
            <a:ext cx="0" cy="142703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0689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Writing / </a:t>
            </a:r>
            <a:r>
              <a:rPr lang="de-DE" dirty="0" err="1"/>
              <a:t>Filming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3D008F-5E9A-428C-9539-3871B792B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Include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variety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of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voices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(not just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politicians</a:t>
            </a:r>
            <a:r>
              <a:rPr lang="de-DE" sz="4800" dirty="0">
                <a:latin typeface="Arial" panose="020B0604020202020204" pitchFamily="34" charset="0"/>
              </a:rPr>
              <a:t> </a:t>
            </a:r>
            <a:r>
              <a:rPr lang="de-DE" sz="4800" dirty="0" err="1">
                <a:latin typeface="Arial" panose="020B0604020202020204" pitchFamily="34" charset="0"/>
              </a:rPr>
              <a:t>or</a:t>
            </a:r>
            <a:r>
              <a:rPr lang="de-DE" sz="4800" dirty="0">
                <a:latin typeface="Arial" panose="020B0604020202020204" pitchFamily="34" charset="0"/>
              </a:rPr>
              <a:t> </a:t>
            </a:r>
            <a:r>
              <a:rPr lang="de-DE" sz="4800" dirty="0" err="1">
                <a:latin typeface="Arial" panose="020B0604020202020204" pitchFamily="34" charset="0"/>
              </a:rPr>
              <a:t>experts</a:t>
            </a:r>
            <a:r>
              <a:rPr lang="de-DE" sz="4800" dirty="0">
                <a:latin typeface="Arial" panose="020B0604020202020204" pitchFamily="34" charset="0"/>
              </a:rPr>
              <a:t>)</a:t>
            </a: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de-DE" sz="4800" b="0" i="0" u="none" strike="noStrike" dirty="0"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Include a </a:t>
            </a:r>
            <a:r>
              <a:rPr lang="de-DE" sz="4800" b="1" i="0" u="none" strike="noStrike" dirty="0">
                <a:effectLst/>
                <a:latin typeface="Arial" panose="020B0604020202020204" pitchFamily="34" charset="0"/>
              </a:rPr>
              <a:t>positive </a:t>
            </a:r>
            <a:r>
              <a:rPr lang="de-DE" sz="4800" b="1" i="0" u="none" strike="noStrike" dirty="0" err="1">
                <a:effectLst/>
                <a:latin typeface="Arial" panose="020B0604020202020204" pitchFamily="34" charset="0"/>
              </a:rPr>
              <a:t>peak</a:t>
            </a:r>
            <a:r>
              <a:rPr lang="de-DE" sz="4800" b="1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and </a:t>
            </a:r>
            <a:r>
              <a:rPr lang="de-DE" sz="4800" b="1" dirty="0">
                <a:latin typeface="Arial" panose="020B0604020202020204" pitchFamily="34" charset="0"/>
              </a:rPr>
              <a:t>an </a:t>
            </a:r>
            <a:r>
              <a:rPr lang="de-DE" sz="4800" b="1" dirty="0" err="1">
                <a:latin typeface="Arial" panose="020B0604020202020204" pitchFamily="34" charset="0"/>
              </a:rPr>
              <a:t>inspirational</a:t>
            </a:r>
            <a:r>
              <a:rPr lang="de-DE" sz="4800" b="1" dirty="0">
                <a:latin typeface="Arial" panose="020B0604020202020204" pitchFamily="34" charset="0"/>
              </a:rPr>
              <a:t> </a:t>
            </a:r>
            <a:r>
              <a:rPr lang="de-DE" sz="4800" b="1" i="0" u="none" strike="noStrike" dirty="0">
                <a:effectLst/>
                <a:latin typeface="Arial" panose="020B0604020202020204" pitchFamily="34" charset="0"/>
              </a:rPr>
              <a:t>end </a:t>
            </a:r>
            <a:r>
              <a:rPr lang="de-DE" sz="4800" b="1" i="0" u="none" strike="noStrike" dirty="0" err="1">
                <a:effectLst/>
                <a:latin typeface="Arial" panose="020B0604020202020204" pitchFamily="34" charset="0"/>
              </a:rPr>
              <a:t>statement</a:t>
            </a:r>
            <a:r>
              <a:rPr lang="de-DE" sz="4800" b="1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from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a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main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character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. </a:t>
            </a: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800" dirty="0">
                <a:latin typeface="Arial" panose="020B0604020202020204" pitchFamily="34" charset="0"/>
              </a:rPr>
              <a:t>	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People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remember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on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how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they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felt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at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its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most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intense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point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and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it's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end. </a:t>
            </a: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800" dirty="0">
                <a:latin typeface="Arial" panose="020B0604020202020204" pitchFamily="34" charset="0"/>
              </a:rPr>
              <a:t>	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(Peak-End Rule)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endParaRPr lang="de-DE" sz="48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br>
              <a:rPr lang="de-DE" sz="1600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Constructive Journalism – Reporting constructively | DW Akademie | MDEV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2445FBD-B5A2-48D3-AE8C-991C66BADABB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2870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Editing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3D008F-5E9A-428C-9539-3871B792B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How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are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you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framing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your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story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in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your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headline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/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teaser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/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lead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?</a:t>
            </a: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de-DE" sz="48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Remember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: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Many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loved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ones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will die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sz="4800" dirty="0" err="1">
                <a:latin typeface="Arial" panose="020B0604020202020204" pitchFamily="34" charset="0"/>
              </a:rPr>
              <a:t>Together</a:t>
            </a:r>
            <a:r>
              <a:rPr lang="de-DE" sz="4800" dirty="0">
                <a:latin typeface="Arial" panose="020B0604020202020204" pitchFamily="34" charset="0"/>
              </a:rPr>
              <a:t> </a:t>
            </a:r>
            <a:r>
              <a:rPr lang="de-DE" sz="4800" dirty="0" err="1">
                <a:latin typeface="Arial" panose="020B0604020202020204" pitchFamily="34" charset="0"/>
              </a:rPr>
              <a:t>we</a:t>
            </a:r>
            <a:r>
              <a:rPr lang="de-DE" sz="4800" dirty="0">
                <a:latin typeface="Arial" panose="020B0604020202020204" pitchFamily="34" charset="0"/>
              </a:rPr>
              <a:t> </a:t>
            </a:r>
            <a:r>
              <a:rPr lang="de-DE" sz="4800" dirty="0" err="1">
                <a:latin typeface="Arial" panose="020B0604020202020204" pitchFamily="34" charset="0"/>
              </a:rPr>
              <a:t>can</a:t>
            </a:r>
            <a:r>
              <a:rPr lang="de-DE" sz="4800" dirty="0">
                <a:latin typeface="Arial" panose="020B0604020202020204" pitchFamily="34" charset="0"/>
              </a:rPr>
              <a:t> save </a:t>
            </a:r>
            <a:r>
              <a:rPr lang="de-DE" sz="4800" dirty="0" err="1">
                <a:latin typeface="Arial" panose="020B0604020202020204" pitchFamily="34" charset="0"/>
              </a:rPr>
              <a:t>many</a:t>
            </a:r>
            <a:r>
              <a:rPr lang="de-DE" sz="4800" dirty="0">
                <a:latin typeface="Arial" panose="020B0604020202020204" pitchFamily="34" charset="0"/>
              </a:rPr>
              <a:t> </a:t>
            </a:r>
            <a:r>
              <a:rPr lang="de-DE" sz="4800" dirty="0" err="1">
                <a:latin typeface="Arial" panose="020B0604020202020204" pitchFamily="34" charset="0"/>
              </a:rPr>
              <a:t>lives</a:t>
            </a:r>
            <a:endParaRPr lang="de-DE" sz="48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de-DE" sz="4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br>
              <a:rPr lang="de-DE" sz="1600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Constructive Journalism – Reporting constructively | DW Akademie | MDEV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B5D781C-2F47-420F-B03F-E2586D172B17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8911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Publishing / </a:t>
            </a:r>
            <a:r>
              <a:rPr lang="de-DE" dirty="0" err="1"/>
              <a:t>community</a:t>
            </a:r>
            <a:r>
              <a:rPr lang="de-DE" dirty="0"/>
              <a:t> </a:t>
            </a:r>
            <a:r>
              <a:rPr lang="de-DE" dirty="0" err="1"/>
              <a:t>management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3D008F-5E9A-428C-9539-3871B792B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725" y="2880000"/>
            <a:ext cx="12342132" cy="8701200"/>
          </a:xfrm>
        </p:spPr>
        <p:txBody>
          <a:bodyPr>
            <a:norm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Engage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on social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media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–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don't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just publish and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forget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Answer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questions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,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ask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for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feedback</a:t>
            </a:r>
            <a:endParaRPr lang="de-DE" sz="4800" b="0" i="0" u="none" strike="noStrike" dirty="0"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Learn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from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the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community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what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they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like,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what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they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don't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,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what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they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want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de-DE" sz="4800" b="0" i="0" u="none" strike="noStrike" dirty="0" err="1">
                <a:effectLst/>
                <a:latin typeface="Arial" panose="020B0604020202020204" pitchFamily="34" charset="0"/>
              </a:rPr>
              <a:t>next</a:t>
            </a:r>
            <a:r>
              <a:rPr lang="de-DE" sz="4800" b="0" i="0" u="none" strike="noStrike" dirty="0">
                <a:effectLst/>
                <a:latin typeface="Arial" panose="020B0604020202020204" pitchFamily="34" charset="0"/>
              </a:rPr>
              <a:t>.</a:t>
            </a: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de-DE" sz="48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br>
              <a:rPr lang="de-DE" sz="1600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Constructive Journalism – Reporting constructively | DW Akademie | MDEV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58E5AB6-73A5-4A71-AACB-BCF862D41F66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4937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CJ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don‘t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time (1)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3D008F-5E9A-428C-9539-3871B792B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725" y="2880000"/>
            <a:ext cx="22597200" cy="9388200"/>
          </a:xfrm>
        </p:spPr>
        <p:txBody>
          <a:bodyPr>
            <a:noAutofit/>
          </a:bodyPr>
          <a:lstStyle/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Ask a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few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extra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de-DE" sz="4400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 rtl="0" fontAlgn="base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Looking </a:t>
            </a:r>
            <a:r>
              <a:rPr lang="de-DE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forward</a:t>
            </a:r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happens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lvl="1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What‘s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914354" lvl="1" indent="0" fontAlgn="base">
              <a:spcBef>
                <a:spcPts val="0"/>
              </a:spcBef>
              <a:buNone/>
            </a:pPr>
            <a:endParaRPr lang="de-DE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 rtl="0" fontAlgn="base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de-DE" sz="44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Look </a:t>
            </a:r>
            <a:r>
              <a:rPr lang="de-DE" sz="4400" b="1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44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r>
              <a:rPr lang="de-DE" sz="44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4400" b="1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44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officials</a:t>
            </a:r>
            <a:r>
              <a:rPr lang="de-DE" sz="44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</a:p>
          <a:p>
            <a:pPr lvl="1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44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will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lvl="1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44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solve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de-DE" sz="4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b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Constructive Journalism – Reporting constructively | DW Akademie | MDEV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DFC0154-3D74-406C-988C-8CF1F78C9524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5561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CJ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don‘t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time (2)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3D008F-5E9A-428C-9539-3871B792B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724" y="2880000"/>
            <a:ext cx="22966589" cy="9987668"/>
          </a:xfrm>
        </p:spPr>
        <p:txBody>
          <a:bodyPr>
            <a:normAutofit fontScale="70000" lnSpcReduction="20000"/>
          </a:bodyPr>
          <a:lstStyle/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800" b="1" dirty="0">
                <a:solidFill>
                  <a:srgbClr val="000000"/>
                </a:solidFill>
                <a:latin typeface="Arial" panose="020B0604020202020204" pitchFamily="34" charset="0"/>
              </a:rPr>
              <a:t>3. </a:t>
            </a:r>
            <a:r>
              <a:rPr lang="de-DE" sz="6300" b="1" dirty="0" err="1"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r>
              <a:rPr lang="de-DE" sz="6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3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6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300" b="1" dirty="0" err="1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de-DE" sz="63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6300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sz="63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de-DE" sz="63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6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300" dirty="0" err="1"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r>
              <a:rPr lang="de-DE" sz="6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3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sz="6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300" dirty="0" err="1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de-DE" sz="6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300" dirty="0" err="1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de-DE" sz="6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3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6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300" dirty="0" err="1">
                <a:latin typeface="Arial" panose="020B0604020202020204" pitchFamily="34" charset="0"/>
                <a:cs typeface="Arial" panose="020B0604020202020204" pitchFamily="34" charset="0"/>
              </a:rPr>
              <a:t>solved</a:t>
            </a:r>
            <a:r>
              <a:rPr lang="de-DE" sz="63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lvl="1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6300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de-DE" sz="63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6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300" dirty="0" err="1"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de-DE" sz="6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300" dirty="0" err="1">
                <a:latin typeface="Arial" panose="020B0604020202020204" pitchFamily="34" charset="0"/>
                <a:cs typeface="Arial" panose="020B0604020202020204" pitchFamily="34" charset="0"/>
              </a:rPr>
              <a:t>anyone</a:t>
            </a:r>
            <a:r>
              <a:rPr lang="de-DE" sz="6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300" dirty="0" err="1"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de-DE" sz="6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300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de-DE" sz="6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300" dirty="0" err="1">
                <a:latin typeface="Arial" panose="020B0604020202020204" pitchFamily="34" charset="0"/>
                <a:cs typeface="Arial" panose="020B0604020202020204" pitchFamily="34" charset="0"/>
              </a:rPr>
              <a:t>tackled</a:t>
            </a:r>
            <a:r>
              <a:rPr lang="de-DE" sz="6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3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sz="6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300" dirty="0" err="1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de-DE" sz="6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300" dirty="0" err="1">
                <a:latin typeface="Arial" panose="020B0604020202020204" pitchFamily="34" charset="0"/>
                <a:cs typeface="Arial" panose="020B0604020202020204" pitchFamily="34" charset="0"/>
              </a:rPr>
              <a:t>successfully</a:t>
            </a:r>
            <a:r>
              <a:rPr lang="de-DE" sz="63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de-DE" sz="6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3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de-DE" sz="6300" b="1" dirty="0" err="1"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  <a:r>
              <a:rPr lang="de-DE" sz="63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6300" b="1" dirty="0" err="1">
                <a:latin typeface="Arial" panose="020B0604020202020204" pitchFamily="34" charset="0"/>
                <a:cs typeface="Arial" panose="020B0604020202020204" pitchFamily="34" charset="0"/>
              </a:rPr>
              <a:t>perspective</a:t>
            </a:r>
            <a:r>
              <a:rPr lang="de-DE" sz="63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6300" dirty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de-DE" sz="63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sz="6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300" dirty="0" err="1">
                <a:latin typeface="Arial" panose="020B0604020202020204" pitchFamily="34" charset="0"/>
                <a:cs typeface="Arial" panose="020B0604020202020204" pitchFamily="34" charset="0"/>
              </a:rPr>
              <a:t>compare</a:t>
            </a:r>
            <a:r>
              <a:rPr lang="de-DE" sz="6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3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sz="6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3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6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300" dirty="0" err="1">
                <a:latin typeface="Arial" panose="020B0604020202020204" pitchFamily="34" charset="0"/>
                <a:cs typeface="Arial" panose="020B0604020202020204" pitchFamily="34" charset="0"/>
              </a:rPr>
              <a:t>anything</a:t>
            </a:r>
            <a:r>
              <a:rPr lang="de-DE" sz="63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lvl="1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6300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de-DE" sz="63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6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3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de-DE" sz="6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300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6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6300" dirty="0" err="1">
                <a:latin typeface="Arial" panose="020B0604020202020204" pitchFamily="34" charset="0"/>
                <a:cs typeface="Arial" panose="020B0604020202020204" pitchFamily="34" charset="0"/>
              </a:rPr>
              <a:t>facts</a:t>
            </a:r>
            <a:r>
              <a:rPr lang="de-DE" sz="6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6300" dirty="0" err="1">
                <a:latin typeface="Arial" panose="020B0604020202020204" pitchFamily="34" charset="0"/>
                <a:cs typeface="Arial" panose="020B0604020202020204" pitchFamily="34" charset="0"/>
              </a:rPr>
              <a:t>figures</a:t>
            </a:r>
            <a:r>
              <a:rPr lang="de-DE" sz="6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6300" dirty="0" err="1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de-DE" sz="63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63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sz="63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6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de-DE" sz="6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300" dirty="0">
                <a:latin typeface="Arial" panose="020B0604020202020204" pitchFamily="34" charset="0"/>
                <a:cs typeface="Arial" panose="020B0604020202020204" pitchFamily="34" charset="0"/>
              </a:rPr>
              <a:t>REMEMBER: Put </a:t>
            </a:r>
            <a:r>
              <a:rPr lang="de-DE" sz="6300" dirty="0" err="1"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  <a:r>
              <a:rPr lang="de-DE" sz="63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6300" dirty="0" err="1">
                <a:latin typeface="Arial" panose="020B0604020202020204" pitchFamily="34" charset="0"/>
                <a:cs typeface="Arial" panose="020B0604020202020204" pitchFamily="34" charset="0"/>
              </a:rPr>
              <a:t>relation</a:t>
            </a:r>
            <a:r>
              <a:rPr lang="de-DE" sz="6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3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6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300" dirty="0" err="1">
                <a:latin typeface="Arial" panose="020B0604020202020204" pitchFamily="34" charset="0"/>
                <a:cs typeface="Arial" panose="020B0604020202020204" pitchFamily="34" charset="0"/>
              </a:rPr>
              <a:t>something</a:t>
            </a:r>
            <a:r>
              <a:rPr lang="de-DE" sz="6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6300" dirty="0" err="1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de-DE" sz="6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300" dirty="0" err="1"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r>
              <a:rPr lang="de-DE" sz="6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6300" dirty="0" err="1">
                <a:latin typeface="Arial" panose="020B0604020202020204" pitchFamily="34" charset="0"/>
                <a:cs typeface="Arial" panose="020B0604020202020204" pitchFamily="34" charset="0"/>
              </a:rPr>
              <a:t>describe</a:t>
            </a:r>
            <a:r>
              <a:rPr lang="de-DE" sz="6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300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de-DE" sz="6300" dirty="0">
                <a:latin typeface="Arial" panose="020B0604020202020204" pitchFamily="34" charset="0"/>
                <a:cs typeface="Arial" panose="020B0604020202020204" pitchFamily="34" charset="0"/>
              </a:rPr>
              <a:t>. Add </a:t>
            </a:r>
            <a:r>
              <a:rPr lang="de-DE" sz="6300" dirty="0" err="1"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  <a:r>
              <a:rPr lang="de-DE" sz="6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3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63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6300" dirty="0" err="1">
                <a:latin typeface="Arial" panose="020B0604020202020204" pitchFamily="34" charset="0"/>
                <a:cs typeface="Arial" panose="020B0604020202020204" pitchFamily="34" charset="0"/>
              </a:rPr>
              <a:t>fuller</a:t>
            </a:r>
            <a:r>
              <a:rPr lang="de-DE" sz="6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300" dirty="0" err="1"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r>
              <a:rPr lang="de-DE" sz="6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de-DE" sz="6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Constructive Journalism – Reporting constructively | DW Akademie | MDEV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C7480F8-7793-408F-949C-3F7E9B442F25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7103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320000" y="4241413"/>
            <a:ext cx="13151641" cy="1536817"/>
          </a:xfrm>
        </p:spPr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>
                <a:solidFill>
                  <a:schemeClr val="accent3"/>
                </a:solidFill>
              </a:rPr>
              <a:t>you</a:t>
            </a:r>
            <a:endParaRPr lang="de-DE" dirty="0">
              <a:solidFill>
                <a:schemeClr val="accent3"/>
              </a:solidFill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47F7C80-4F04-4372-8854-1E8FAF385A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50CB3D9-3A78-4893-A8B5-3CE0A7F696A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9999" y="12867668"/>
            <a:ext cx="14266591" cy="575282"/>
          </a:xfrm>
        </p:spPr>
        <p:txBody>
          <a:bodyPr/>
          <a:lstStyle/>
          <a:p>
            <a:r>
              <a:rPr lang="en-US"/>
              <a:t>Constructive Journalism – Reporting constructively | DW Akademie | MDEV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93BBCF8-AC87-4EF1-9CA3-BEA2F0741621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8995065" y="12867669"/>
            <a:ext cx="4320479" cy="575282"/>
          </a:xfrm>
        </p:spPr>
        <p:txBody>
          <a:bodyPr/>
          <a:lstStyle/>
          <a:p>
            <a:fld id="{4AD70C4A-83AC-4D2E-9869-EED925246E67}" type="datetime4">
              <a:rPr lang="en-US" smtClean="0"/>
              <a:t>April 16, 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3937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34556F8-E194-4F5F-BA8C-AEE9CF5B1F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Constructive Journalism – Reporting constructively | DW Akademie | MDEV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F27A4A8-041D-4505-91DE-0708B7C71AC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DB5C67E-9E8F-43A2-8635-4CEC371BBA14}" type="datetime4">
              <a:rPr lang="en-US" sz="2400" smtClean="0">
                <a:latin typeface="Arial" panose="020B0604020202020204" pitchFamily="34" charset="0"/>
                <a:ea typeface="DW Noto Sans" panose="020B0502040504020204" pitchFamily="34" charset="0"/>
                <a:cs typeface="Arial" panose="020B0604020202020204" pitchFamily="34" charset="0"/>
              </a:rPr>
              <a:t>April 16, 2023</a:t>
            </a:fld>
            <a:endParaRPr lang="de-DE" sz="2400" dirty="0">
              <a:latin typeface="Arial" panose="020B0604020202020204" pitchFamily="34" charset="0"/>
              <a:ea typeface="DW Noto Sans" panose="020B05020405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388F76E-0FD9-56FC-229F-FA7E1B84F77C}"/>
              </a:ext>
            </a:extLst>
          </p:cNvPr>
          <p:cNvSpPr txBox="1"/>
          <p:nvPr/>
        </p:nvSpPr>
        <p:spPr>
          <a:xfrm>
            <a:off x="6087718" y="6524896"/>
            <a:ext cx="122151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0" dirty="0">
                <a:effectLst/>
              </a:rPr>
              <a:t> 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6FD79A8-A112-3C64-B379-E30B2E11FA18}"/>
              </a:ext>
            </a:extLst>
          </p:cNvPr>
          <p:cNvSpPr txBox="1"/>
          <p:nvPr/>
        </p:nvSpPr>
        <p:spPr>
          <a:xfrm>
            <a:off x="6087718" y="6524896"/>
            <a:ext cx="122151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0" dirty="0">
                <a:effectLst/>
              </a:rPr>
              <a:t> 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ED893D8-4D89-DA60-02EA-AC62D7C76ED1}"/>
              </a:ext>
            </a:extLst>
          </p:cNvPr>
          <p:cNvSpPr txBox="1"/>
          <p:nvPr/>
        </p:nvSpPr>
        <p:spPr>
          <a:xfrm>
            <a:off x="6087718" y="6524896"/>
            <a:ext cx="122151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0" dirty="0">
                <a:effectLst/>
              </a:rPr>
              <a:t> </a:t>
            </a:r>
            <a:endParaRPr lang="de-DE" dirty="0"/>
          </a:p>
        </p:txBody>
      </p:sp>
      <p:pic>
        <p:nvPicPr>
          <p:cNvPr id="4" name="Bildplatzhalter 7">
            <a:extLst>
              <a:ext uri="{FF2B5EF4-FFF2-40B4-BE49-F238E27FC236}">
                <a16:creationId xmlns:a16="http://schemas.microsoft.com/office/drawing/2014/main" id="{0E965113-FEFD-E9A1-B1EC-8DCFC24B438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6" b="16"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160266" y="753867"/>
            <a:ext cx="22595543" cy="1167166"/>
          </a:xfrm>
        </p:spPr>
        <p:txBody>
          <a:bodyPr>
            <a:norm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Developing</a:t>
            </a:r>
            <a:r>
              <a:rPr lang="de-DE" dirty="0">
                <a:solidFill>
                  <a:schemeClr val="bg1"/>
                </a:solidFill>
              </a:rPr>
              <a:t> a </a:t>
            </a:r>
            <a:r>
              <a:rPr lang="de-DE" dirty="0" err="1">
                <a:solidFill>
                  <a:schemeClr val="bg1"/>
                </a:solidFill>
              </a:rPr>
              <a:t>constructive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story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idea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217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The PERMA </a:t>
            </a:r>
            <a:r>
              <a:rPr lang="de-DE" dirty="0" err="1"/>
              <a:t>model</a:t>
            </a:r>
            <a:r>
              <a:rPr lang="de-DE" dirty="0"/>
              <a:t> (Martin Seligman)</a:t>
            </a:r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2045755007"/>
              </p:ext>
            </p:extLst>
          </p:nvPr>
        </p:nvGraphicFramePr>
        <p:xfrm>
          <a:off x="3197771" y="2442665"/>
          <a:ext cx="17640000" cy="9787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B8AFDC-E0E2-4A62-B1BF-B56DD39C0B2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Constructive Journalism – Reporting constructively | DW Akademie | MDEV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C5C97C0-DEDF-4502-88E2-6B58A54D3AC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AF699E9-231B-4673-847F-4CE3BA8D4CDB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Questions </a:t>
            </a:r>
            <a:r>
              <a:rPr lang="de-DE" dirty="0" err="1"/>
              <a:t>around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PERMA </a:t>
            </a:r>
            <a:r>
              <a:rPr lang="de-DE" dirty="0" err="1"/>
              <a:t>elements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3D008F-5E9A-428C-9539-3871B792B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31458" y="3026818"/>
            <a:ext cx="12770287" cy="8701200"/>
          </a:xfrm>
        </p:spPr>
        <p:txBody>
          <a:bodyPr>
            <a:normAutofit fontScale="92500" lnSpcReduction="20000"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0"/>
              <a:buFontTx/>
              <a:buChar char="-"/>
            </a:pPr>
            <a:r>
              <a:rPr lang="de-DE" sz="4800" b="1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Positive </a:t>
            </a:r>
            <a:r>
              <a:rPr lang="de-DE" sz="4800" b="1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emotions</a:t>
            </a:r>
            <a:r>
              <a:rPr lang="de-DE" sz="4800" b="1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: </a:t>
            </a: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Who </a:t>
            </a:r>
            <a:r>
              <a:rPr lang="de-DE" sz="48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is</a:t>
            </a: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hopeful</a:t>
            </a: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? Who </a:t>
            </a:r>
            <a:r>
              <a:rPr lang="de-DE" sz="48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has</a:t>
            </a: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solved</a:t>
            </a: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a </a:t>
            </a:r>
            <a:r>
              <a:rPr lang="de-DE" sz="48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problem</a:t>
            </a: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?  Who </a:t>
            </a:r>
            <a:r>
              <a:rPr lang="de-DE" sz="48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is</a:t>
            </a: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grateful</a:t>
            </a: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?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0"/>
              <a:buFontTx/>
              <a:buChar char="-"/>
            </a:pPr>
            <a:endParaRPr lang="de-DE" sz="4800" b="0" i="0" u="none" strike="noStrike" cap="none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0"/>
              <a:buFontTx/>
              <a:buChar char="-"/>
            </a:pPr>
            <a:r>
              <a:rPr lang="de-DE" sz="4800" b="1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Engagement:</a:t>
            </a: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Who </a:t>
            </a:r>
            <a:r>
              <a:rPr lang="de-DE" sz="48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has</a:t>
            </a: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put</a:t>
            </a: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in </a:t>
            </a:r>
            <a:r>
              <a:rPr lang="de-DE" sz="48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great</a:t>
            </a: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effort</a:t>
            </a: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? Who </a:t>
            </a:r>
            <a:r>
              <a:rPr lang="de-DE" sz="48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is</a:t>
            </a: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passionate</a:t>
            </a: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about</a:t>
            </a: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something</a:t>
            </a: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?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0"/>
              <a:buFontTx/>
              <a:buChar char="-"/>
            </a:pPr>
            <a:endParaRPr lang="de-DE" sz="4800" b="0" i="0" u="none" strike="noStrike" cap="none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0"/>
              <a:buFontTx/>
              <a:buChar char="-"/>
            </a:pPr>
            <a:r>
              <a:rPr lang="de-DE" sz="4800" b="1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Relationship</a:t>
            </a:r>
            <a:r>
              <a:rPr lang="de-DE" sz="4800" b="1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: </a:t>
            </a: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Who </a:t>
            </a:r>
            <a:r>
              <a:rPr lang="de-DE" sz="48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has</a:t>
            </a: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helped</a:t>
            </a: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? Who </a:t>
            </a:r>
            <a:r>
              <a:rPr lang="de-DE" sz="48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has</a:t>
            </a: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been</a:t>
            </a: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brought</a:t>
            </a: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together</a:t>
            </a: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? </a:t>
            </a:r>
            <a:r>
              <a:rPr lang="de-DE" sz="48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Where</a:t>
            </a: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are</a:t>
            </a: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examples</a:t>
            </a: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of</a:t>
            </a: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cooperation</a:t>
            </a: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? </a:t>
            </a:r>
            <a:r>
              <a:rPr lang="de-DE" sz="48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Where</a:t>
            </a: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are</a:t>
            </a: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closer</a:t>
            </a: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ties</a:t>
            </a: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forming</a:t>
            </a: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?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0"/>
              <a:buFontTx/>
              <a:buChar char="-"/>
            </a:pPr>
            <a:endParaRPr lang="de-DE" sz="4800" b="0" i="0" u="none" strike="noStrike" cap="none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0"/>
              <a:buFontTx/>
              <a:buChar char="-"/>
            </a:pPr>
            <a:r>
              <a:rPr lang="de-DE" sz="4800" b="1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Meaning</a:t>
            </a:r>
            <a:r>
              <a:rPr lang="de-DE" sz="4800" b="1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: </a:t>
            </a:r>
            <a:r>
              <a:rPr lang="de-DE" sz="48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Why</a:t>
            </a: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is</a:t>
            </a: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this</a:t>
            </a: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story</a:t>
            </a: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important</a:t>
            </a: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to</a:t>
            </a: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tell</a:t>
            </a: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? Who </a:t>
            </a:r>
            <a:r>
              <a:rPr lang="de-DE" sz="48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is</a:t>
            </a: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wiser</a:t>
            </a: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now</a:t>
            </a: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? </a:t>
            </a:r>
            <a:r>
              <a:rPr lang="de-DE" sz="48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What</a:t>
            </a: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is</a:t>
            </a: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the</a:t>
            </a: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meaning</a:t>
            </a: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of</a:t>
            </a: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what</a:t>
            </a: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happened</a:t>
            </a: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?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0"/>
              <a:buFontTx/>
              <a:buChar char="-"/>
            </a:pPr>
            <a:endParaRPr lang="de-DE" sz="4800" b="0" i="0" u="none" strike="noStrike" cap="none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0"/>
              <a:buFontTx/>
              <a:buChar char="-"/>
            </a:pPr>
            <a:r>
              <a:rPr lang="de-DE" sz="4800" b="1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Achievement:</a:t>
            </a: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What</a:t>
            </a: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was </a:t>
            </a:r>
            <a:r>
              <a:rPr lang="de-DE" sz="48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overcome</a:t>
            </a: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? </a:t>
            </a:r>
            <a:r>
              <a:rPr lang="de-DE" sz="48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What</a:t>
            </a: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was </a:t>
            </a:r>
            <a:r>
              <a:rPr lang="de-DE" sz="4800" b="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achieved</a:t>
            </a:r>
            <a:r>
              <a:rPr lang="de-DE" sz="4800" b="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?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0"/>
              <a:buFontTx/>
              <a:buChar char="-"/>
            </a:pPr>
            <a:endParaRPr lang="de-DE" sz="4800" b="0" i="0" u="none" strike="noStrike" cap="none" dirty="0">
              <a:solidFill>
                <a:srgbClr val="333333"/>
              </a:solidFill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0"/>
              <a:buFont typeface="Arial"/>
              <a:buNone/>
            </a:pPr>
            <a:endParaRPr lang="de-DE" sz="4800" b="0" i="0" u="none" strike="noStrike" cap="none" dirty="0">
              <a:solidFill>
                <a:srgbClr val="333333"/>
              </a:solidFill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E5C9C72-9F23-459F-9731-FA9B26A6E7E2}" type="datetime4">
              <a:rPr lang="en-US" sz="2400" smtClean="0">
                <a:latin typeface="Arial" panose="020B0604020202020204" pitchFamily="34" charset="0"/>
                <a:ea typeface="DW Noto Sans" panose="020B0502040504020204" pitchFamily="34" charset="0"/>
                <a:cs typeface="Arial" panose="020B0604020202020204" pitchFamily="34" charset="0"/>
              </a:rPr>
              <a:t>April 16, 2023</a:t>
            </a:fld>
            <a:endParaRPr lang="de-DE" sz="2400" dirty="0">
              <a:latin typeface="Arial" panose="020B0604020202020204" pitchFamily="34" charset="0"/>
              <a:ea typeface="DW Noto Sans" panose="020B050204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5BAD5C1-76DA-61A9-2270-3C058590C2E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985469" y="12867669"/>
            <a:ext cx="14266591" cy="575282"/>
          </a:xfrm>
        </p:spPr>
        <p:txBody>
          <a:bodyPr/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Constructive Journalism – Reporting constructively | DW Akademie | MDEV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376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Positive </a:t>
            </a:r>
            <a:r>
              <a:rPr lang="de-DE" dirty="0" err="1"/>
              <a:t>deviants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3D008F-5E9A-428C-9539-3871B792B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31458" y="3026818"/>
            <a:ext cx="12770287" cy="8701200"/>
          </a:xfrm>
        </p:spPr>
        <p:txBody>
          <a:bodyPr>
            <a:norm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0"/>
              <a:buFontTx/>
              <a:buChar char="-"/>
            </a:pPr>
            <a:r>
              <a:rPr lang="de-DE" sz="480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“</a:t>
            </a:r>
            <a:r>
              <a:rPr lang="de-DE" sz="480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Outliers</a:t>
            </a:r>
            <a:r>
              <a:rPr lang="de-DE" sz="480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” in </a:t>
            </a:r>
            <a:r>
              <a:rPr lang="de-DE" sz="480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data</a:t>
            </a:r>
            <a:r>
              <a:rPr lang="de-DE" sz="480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that</a:t>
            </a:r>
            <a:r>
              <a:rPr lang="de-DE" sz="480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might</a:t>
            </a:r>
            <a:r>
              <a:rPr lang="de-DE" sz="480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show</a:t>
            </a:r>
            <a:r>
              <a:rPr lang="de-DE" sz="480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that</a:t>
            </a:r>
            <a:r>
              <a:rPr lang="de-DE" sz="480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a </a:t>
            </a:r>
            <a:r>
              <a:rPr lang="de-DE" sz="480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response</a:t>
            </a:r>
            <a:r>
              <a:rPr lang="de-DE" sz="480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b="1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is</a:t>
            </a:r>
            <a:r>
              <a:rPr lang="de-DE" sz="4800" b="1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b="1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working</a:t>
            </a:r>
            <a:r>
              <a:rPr lang="de-DE" sz="4800" b="1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.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0"/>
              <a:buFontTx/>
              <a:buChar char="-"/>
            </a:pPr>
            <a:endParaRPr lang="de-DE" sz="4800" b="0" i="0" u="none" strike="noStrike" cap="none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0"/>
              <a:buFontTx/>
              <a:buChar char="-"/>
            </a:pPr>
            <a:r>
              <a:rPr lang="de-DE" sz="480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Who’s </a:t>
            </a:r>
            <a:r>
              <a:rPr lang="de-DE" sz="480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doing</a:t>
            </a:r>
            <a:r>
              <a:rPr lang="de-DE" sz="480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better</a:t>
            </a:r>
            <a:r>
              <a:rPr lang="de-DE" sz="480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than</a:t>
            </a:r>
            <a:r>
              <a:rPr lang="de-DE" sz="480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the</a:t>
            </a:r>
            <a:r>
              <a:rPr lang="de-DE" sz="480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others</a:t>
            </a:r>
            <a:r>
              <a:rPr lang="de-DE" sz="480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with</a:t>
            </a:r>
            <a:r>
              <a:rPr lang="de-DE" sz="480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the</a:t>
            </a:r>
            <a:r>
              <a:rPr lang="de-DE" sz="480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same </a:t>
            </a:r>
            <a:r>
              <a:rPr lang="de-DE" sz="480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resources</a:t>
            </a:r>
            <a:r>
              <a:rPr lang="de-DE" sz="480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?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0"/>
              <a:buFontTx/>
              <a:buChar char="-"/>
            </a:pPr>
            <a:endParaRPr lang="de-DE" sz="4800" i="0" u="none" strike="noStrike" cap="none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0"/>
              <a:buFontTx/>
              <a:buChar char="-"/>
            </a:pPr>
            <a:r>
              <a:rPr lang="de-DE" sz="480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Working </a:t>
            </a:r>
            <a:r>
              <a:rPr lang="de-DE" sz="480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backwards</a:t>
            </a:r>
            <a:r>
              <a:rPr lang="de-DE" sz="480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from</a:t>
            </a:r>
            <a:r>
              <a:rPr lang="de-DE" sz="480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the</a:t>
            </a:r>
            <a:r>
              <a:rPr lang="de-DE" sz="480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evidence</a:t>
            </a:r>
            <a:endParaRPr lang="de-DE" sz="4800" i="0" u="none" strike="noStrike" cap="none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0"/>
              <a:buFontTx/>
              <a:buChar char="-"/>
            </a:pPr>
            <a:endParaRPr lang="de-DE" sz="4800" b="0" i="0" u="none" strike="noStrike" cap="none" dirty="0">
              <a:solidFill>
                <a:srgbClr val="333333"/>
              </a:solidFill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0"/>
              <a:buFont typeface="Arial"/>
              <a:buNone/>
            </a:pPr>
            <a:endParaRPr lang="de-DE" sz="4800" b="0" i="0" u="none" strike="noStrike" cap="none" dirty="0">
              <a:solidFill>
                <a:srgbClr val="333333"/>
              </a:solidFill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9B713FA-895A-4FE4-AB51-202797E79099}" type="datetime4">
              <a:rPr lang="en-US" sz="2400" smtClean="0">
                <a:latin typeface="Arial" panose="020B0604020202020204" pitchFamily="34" charset="0"/>
                <a:ea typeface="DW Noto Sans" panose="020B0502040504020204" pitchFamily="34" charset="0"/>
                <a:cs typeface="Arial" panose="020B0604020202020204" pitchFamily="34" charset="0"/>
              </a:rPr>
              <a:t>April 16, 2023</a:t>
            </a:fld>
            <a:endParaRPr lang="de-DE" sz="2400" dirty="0">
              <a:latin typeface="Arial" panose="020B0604020202020204" pitchFamily="34" charset="0"/>
              <a:ea typeface="DW Noto Sans" panose="020B050204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5BAD5C1-76DA-61A9-2270-3C058590C2E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985469" y="12867669"/>
            <a:ext cx="14266591" cy="575282"/>
          </a:xfrm>
        </p:spPr>
        <p:txBody>
          <a:bodyPr/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Constructive Journalism – Reporting constructively | DW Akademie | MDEV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777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Sources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stories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3D008F-5E9A-428C-9539-3871B792B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31458" y="3026818"/>
            <a:ext cx="8899937" cy="8701200"/>
          </a:xfrm>
        </p:spPr>
        <p:txBody>
          <a:bodyPr>
            <a:normAutofit lnSpcReduction="10000"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0"/>
              <a:buFontTx/>
              <a:buChar char="-"/>
            </a:pPr>
            <a:r>
              <a:rPr lang="de-DE" sz="480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Think </a:t>
            </a:r>
            <a:r>
              <a:rPr lang="de-DE" sz="480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tanks</a:t>
            </a:r>
            <a:r>
              <a:rPr lang="de-DE" sz="480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/</a:t>
            </a:r>
            <a:r>
              <a:rPr lang="de-DE" sz="480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policy</a:t>
            </a:r>
            <a:r>
              <a:rPr lang="de-DE" sz="480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experts</a:t>
            </a:r>
            <a:r>
              <a:rPr lang="de-DE" sz="480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/</a:t>
            </a:r>
            <a:r>
              <a:rPr lang="de-DE" sz="480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academics</a:t>
            </a:r>
            <a:endParaRPr lang="de-DE" sz="4800" i="0" u="none" strike="noStrike" cap="none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0"/>
              <a:buNone/>
            </a:pPr>
            <a:endParaRPr lang="de-DE" sz="4800" i="0" u="none" strike="noStrike" cap="none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0"/>
              <a:buFontTx/>
              <a:buChar char="-"/>
            </a:pPr>
            <a:r>
              <a:rPr lang="de-DE" sz="480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Large </a:t>
            </a:r>
            <a:r>
              <a:rPr lang="de-DE" sz="480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datasets</a:t>
            </a:r>
            <a:endParaRPr lang="de-DE" sz="4800" i="0" u="none" strike="noStrike" cap="none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0"/>
              <a:buNone/>
            </a:pPr>
            <a:endParaRPr lang="de-DE" sz="4800" i="0" u="none" strike="noStrike" cap="none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0"/>
              <a:buFontTx/>
              <a:buChar char="-"/>
            </a:pPr>
            <a:r>
              <a:rPr lang="de-DE" sz="480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People/</a:t>
            </a:r>
            <a:r>
              <a:rPr lang="de-DE" sz="480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organizations</a:t>
            </a:r>
            <a:r>
              <a:rPr lang="de-DE" sz="480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working</a:t>
            </a:r>
            <a:r>
              <a:rPr lang="de-DE" sz="480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with</a:t>
            </a:r>
            <a:r>
              <a:rPr lang="de-DE" sz="480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an </a:t>
            </a:r>
            <a:r>
              <a:rPr lang="de-DE" sz="480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issue</a:t>
            </a:r>
            <a:r>
              <a:rPr lang="de-DE" sz="480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0"/>
              <a:buNone/>
            </a:pPr>
            <a:endParaRPr lang="de-DE" sz="4800" i="0" u="none" strike="noStrike" cap="none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0"/>
              <a:buFontTx/>
              <a:buChar char="-"/>
            </a:pPr>
            <a:r>
              <a:rPr lang="de-DE" sz="480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Networks </a:t>
            </a:r>
            <a:r>
              <a:rPr lang="de-DE" sz="480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of</a:t>
            </a:r>
            <a:r>
              <a:rPr lang="de-DE" sz="480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innovators</a:t>
            </a:r>
            <a:endParaRPr lang="de-DE" sz="4800" i="0" u="none" strike="noStrike" cap="none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0"/>
              <a:buNone/>
            </a:pPr>
            <a:endParaRPr lang="de-DE" sz="4800" i="0" u="none" strike="noStrike" cap="none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0"/>
              <a:buFontTx/>
              <a:buChar char="-"/>
            </a:pPr>
            <a:r>
              <a:rPr lang="de-DE" sz="480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Local</a:t>
            </a:r>
            <a:r>
              <a:rPr lang="de-DE" sz="480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community</a:t>
            </a:r>
            <a:endParaRPr lang="de-DE" sz="4800" i="0" u="none" strike="noStrike" cap="none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0"/>
              <a:buNone/>
            </a:pPr>
            <a:r>
              <a:rPr lang="de-DE" sz="480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0"/>
              <a:buFontTx/>
              <a:buChar char="-"/>
            </a:pPr>
            <a:r>
              <a:rPr lang="de-DE" sz="4800" i="0" u="none" strike="noStrike" cap="none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Other </a:t>
            </a:r>
            <a:r>
              <a:rPr lang="de-DE" sz="4800" i="0" u="none" strike="noStrike" cap="none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journalists</a:t>
            </a:r>
            <a:endParaRPr lang="de-DE" sz="4800" i="0" u="none" strike="noStrike" cap="none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0"/>
              <a:buFontTx/>
              <a:buChar char="-"/>
            </a:pPr>
            <a:endParaRPr lang="de-DE" sz="4800" b="0" i="0" u="none" strike="noStrike" cap="none" dirty="0">
              <a:solidFill>
                <a:srgbClr val="333333"/>
              </a:solidFill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0"/>
              <a:buFont typeface="Arial"/>
              <a:buNone/>
            </a:pPr>
            <a:endParaRPr lang="de-DE" sz="4800" b="0" i="0" u="none" strike="noStrike" cap="none" dirty="0">
              <a:solidFill>
                <a:srgbClr val="333333"/>
              </a:solidFill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54D2E2F-6776-4E8B-B1DD-AE2F0E96EDC0}" type="datetime4">
              <a:rPr lang="en-US" sz="2400" smtClean="0">
                <a:latin typeface="Arial" panose="020B0604020202020204" pitchFamily="34" charset="0"/>
                <a:ea typeface="DW Noto Sans" panose="020B0502040504020204" pitchFamily="34" charset="0"/>
                <a:cs typeface="Arial" panose="020B0604020202020204" pitchFamily="34" charset="0"/>
              </a:rPr>
              <a:t>April 16, 2023</a:t>
            </a:fld>
            <a:endParaRPr lang="de-DE" sz="2400" dirty="0">
              <a:latin typeface="Arial" panose="020B0604020202020204" pitchFamily="34" charset="0"/>
              <a:ea typeface="DW Noto Sans" panose="020B050204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5BAD5C1-76DA-61A9-2270-3C058590C2E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985469" y="12867669"/>
            <a:ext cx="14266591" cy="575282"/>
          </a:xfrm>
        </p:spPr>
        <p:txBody>
          <a:bodyPr/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Constructive Journalism – Reporting constructively | DW Akademie | MDEV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243093"/>
      </p:ext>
    </p:extLst>
  </p:cSld>
  <p:clrMapOvr>
    <a:masterClrMapping/>
  </p:clrMapOvr>
</p:sld>
</file>

<file path=ppt/theme/theme1.xml><?xml version="1.0" encoding="utf-8"?>
<a:theme xmlns:a="http://schemas.openxmlformats.org/drawingml/2006/main" name="DW Präsentation Template">
  <a:themeElements>
    <a:clrScheme name="DW">
      <a:dk1>
        <a:srgbClr val="5D676F"/>
      </a:dk1>
      <a:lt1>
        <a:srgbClr val="FEFFFF"/>
      </a:lt1>
      <a:dk2>
        <a:srgbClr val="404D56"/>
      </a:dk2>
      <a:lt2>
        <a:srgbClr val="F3F5F7"/>
      </a:lt2>
      <a:accent1>
        <a:srgbClr val="00B5FF"/>
      </a:accent1>
      <a:accent2>
        <a:srgbClr val="003D6D"/>
      </a:accent2>
      <a:accent3>
        <a:srgbClr val="0096FA"/>
      </a:accent3>
      <a:accent4>
        <a:srgbClr val="D34820"/>
      </a:accent4>
      <a:accent5>
        <a:srgbClr val="96BE00"/>
      </a:accent5>
      <a:accent6>
        <a:srgbClr val="BE232C"/>
      </a:accent6>
      <a:hlink>
        <a:srgbClr val="0096FA"/>
      </a:hlink>
      <a:folHlink>
        <a:srgbClr val="0096FA"/>
      </a:folHlink>
    </a:clrScheme>
    <a:fontScheme name="Benutzerdefiniert 2">
      <a:majorFont>
        <a:latin typeface="Georgia"/>
        <a:ea typeface=""/>
        <a:cs typeface=""/>
      </a:majorFont>
      <a:minorFont>
        <a:latin typeface="DW Noto Sans"/>
        <a:ea typeface=""/>
        <a:cs typeface="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W Akademie_Presentation_EN.pptx" id="{2C99ABB9-7280-4C7B-9666-FB34786DE617}" vid="{D8F5359B-5A0B-41DA-B43F-088D4DF4A477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55DADC72CA7F4ABF8B3AF7B86081D9" ma:contentTypeVersion="16" ma:contentTypeDescription="Ein neues Dokument erstellen." ma:contentTypeScope="" ma:versionID="e7eb4dbd1c036262e30c576af96b00d5">
  <xsd:schema xmlns:xsd="http://www.w3.org/2001/XMLSchema" xmlns:xs="http://www.w3.org/2001/XMLSchema" xmlns:p="http://schemas.microsoft.com/office/2006/metadata/properties" xmlns:ns2="2ca4417c-ea4c-4f29-af6d-4c1069c91e81" xmlns:ns3="954cdc37-145a-41fe-86fe-5cba39a2ce28" xmlns:ns4="69e77a95-4add-417d-ac50-c09752e64638" targetNamespace="http://schemas.microsoft.com/office/2006/metadata/properties" ma:root="true" ma:fieldsID="d5521bbfa83c5b97b6e303b12b0bc880" ns2:_="" ns3:_="" ns4:_="">
    <xsd:import namespace="2ca4417c-ea4c-4f29-af6d-4c1069c91e81"/>
    <xsd:import namespace="954cdc37-145a-41fe-86fe-5cba39a2ce28"/>
    <xsd:import namespace="69e77a95-4add-417d-ac50-c09752e646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a4417c-ea4c-4f29-af6d-4c1069c91e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27f97a9c-5df3-4967-8f8c-2479abf341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4cdc37-145a-41fe-86fe-5cba39a2ce2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e77a95-4add-417d-ac50-c09752e64638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a087e993-500c-4bbf-9373-b57c1f43595f}" ma:internalName="TaxCatchAll" ma:showField="CatchAllData" ma:web="954cdc37-145a-41fe-86fe-5cba39a2ce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a4417c-ea4c-4f29-af6d-4c1069c91e81">
      <Terms xmlns="http://schemas.microsoft.com/office/infopath/2007/PartnerControls"/>
    </lcf76f155ced4ddcb4097134ff3c332f>
    <TaxCatchAll xmlns="69e77a95-4add-417d-ac50-c09752e6463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251938-2A86-41D5-B53D-41B5DD30E9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a4417c-ea4c-4f29-af6d-4c1069c91e81"/>
    <ds:schemaRef ds:uri="954cdc37-145a-41fe-86fe-5cba39a2ce28"/>
    <ds:schemaRef ds:uri="69e77a95-4add-417d-ac50-c09752e646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A9C4A8-FF20-476C-9737-18FCBC315A56}">
  <ds:schemaRefs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954cdc37-145a-41fe-86fe-5cba39a2ce28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69e77a95-4add-417d-ac50-c09752e64638"/>
    <ds:schemaRef ds:uri="2ca4417c-ea4c-4f29-af6d-4c1069c91e81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DCC3236-238A-40B7-B74B-9AB926B2EF6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8a2c307e-0521-474d-811d-e4135bb254bd}" enabled="1" method="Standard" siteId="{2401f820-b2b4-4e78-9c4b-ca13a0d9c13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3312</Words>
  <Application>Microsoft Macintosh PowerPoint</Application>
  <PresentationFormat>Benutzerdefiniert</PresentationFormat>
  <Paragraphs>542</Paragraphs>
  <Slides>47</Slides>
  <Notes>28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47</vt:i4>
      </vt:variant>
    </vt:vector>
  </HeadingPairs>
  <TitlesOfParts>
    <vt:vector size="54" baseType="lpstr">
      <vt:lpstr>Arial</vt:lpstr>
      <vt:lpstr>DW Noto Sans</vt:lpstr>
      <vt:lpstr>Calibri</vt:lpstr>
      <vt:lpstr>Wingdings</vt:lpstr>
      <vt:lpstr>Noto Sans</vt:lpstr>
      <vt:lpstr>Georgia</vt:lpstr>
      <vt:lpstr>DW Präsentation Template</vt:lpstr>
      <vt:lpstr>Constructive Journalism Reporting constructively</vt:lpstr>
      <vt:lpstr>Can every story be constructive?</vt:lpstr>
      <vt:lpstr>Topics for a constructive approach</vt:lpstr>
      <vt:lpstr>And what about breaking news?</vt:lpstr>
      <vt:lpstr>Developing a constructive story idea</vt:lpstr>
      <vt:lpstr>The PERMA model (Martin Seligman)</vt:lpstr>
      <vt:lpstr>Questions around the PERMA elements</vt:lpstr>
      <vt:lpstr>Positive deviants</vt:lpstr>
      <vt:lpstr>Sources for stories</vt:lpstr>
      <vt:lpstr>Stimulating creativity</vt:lpstr>
      <vt:lpstr>Inspiration - Finding stories</vt:lpstr>
      <vt:lpstr>A creative approach</vt:lpstr>
      <vt:lpstr>Exploring new ways of thinking</vt:lpstr>
      <vt:lpstr>Lateral thinking = Thinking out of the box</vt:lpstr>
      <vt:lpstr>Creative techniques</vt:lpstr>
      <vt:lpstr>Personas</vt:lpstr>
      <vt:lpstr>New ideas face resistence</vt:lpstr>
      <vt:lpstr>Creativity in the journalistic work process</vt:lpstr>
      <vt:lpstr>Researching a constructive story</vt:lpstr>
      <vt:lpstr>Look to your audience to …</vt:lpstr>
      <vt:lpstr>You are a journalist, not an advocate!</vt:lpstr>
      <vt:lpstr>Where to find data and information</vt:lpstr>
      <vt:lpstr>Desk research</vt:lpstr>
      <vt:lpstr>Field research</vt:lpstr>
      <vt:lpstr>Make your research constructive</vt:lpstr>
      <vt:lpstr>And what about yourself?</vt:lpstr>
      <vt:lpstr>Conducting constructive interviews</vt:lpstr>
      <vt:lpstr>Goals</vt:lpstr>
      <vt:lpstr>Active, mindful listening</vt:lpstr>
      <vt:lpstr>Interviewing</vt:lpstr>
      <vt:lpstr>Get beyond the usual talking points</vt:lpstr>
      <vt:lpstr>Looping  - a 4 step guide (Solutions Journalism Network)</vt:lpstr>
      <vt:lpstr>Offer your understanding</vt:lpstr>
      <vt:lpstr>What happens when you loop?</vt:lpstr>
      <vt:lpstr>Loop all the time?</vt:lpstr>
      <vt:lpstr>Moderation / Mediation</vt:lpstr>
      <vt:lpstr>What makes a constructive story  compelling?</vt:lpstr>
      <vt:lpstr>Storytelling</vt:lpstr>
      <vt:lpstr>The road to a successful story</vt:lpstr>
      <vt:lpstr>Staying constructive throughout the  story production process</vt:lpstr>
      <vt:lpstr>Integrating constructive techniques in every step of the way</vt:lpstr>
      <vt:lpstr>Writing / Filming</vt:lpstr>
      <vt:lpstr>Editing</vt:lpstr>
      <vt:lpstr>Publishing / community management</vt:lpstr>
      <vt:lpstr>CJ if you don‘t have much time (1)</vt:lpstr>
      <vt:lpstr>CJ if you don‘t have much time (2)</vt:lpstr>
      <vt:lpstr>Thank you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/>
  <dc:description>Stand: 04.01.2023, bearbeitet mit virtuellem PC unter VDI Horizon</dc:description>
  <cp:lastModifiedBy>Beate Weides</cp:lastModifiedBy>
  <cp:revision>48</cp:revision>
  <dcterms:created xsi:type="dcterms:W3CDTF">2023-01-10T14:24:23Z</dcterms:created>
  <dcterms:modified xsi:type="dcterms:W3CDTF">2023-04-16T08:06:23Z</dcterms:modified>
  <cp:contentStatus>Stand: 04.01.2023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a2c307e-0521-474d-811d-e4135bb254bd_Enabled">
    <vt:lpwstr>true</vt:lpwstr>
  </property>
  <property fmtid="{D5CDD505-2E9C-101B-9397-08002B2CF9AE}" pid="3" name="MSIP_Label_8a2c307e-0521-474d-811d-e4135bb254bd_SetDate">
    <vt:lpwstr>2022-11-11T12:12:01Z</vt:lpwstr>
  </property>
  <property fmtid="{D5CDD505-2E9C-101B-9397-08002B2CF9AE}" pid="4" name="MSIP_Label_8a2c307e-0521-474d-811d-e4135bb254bd_Method">
    <vt:lpwstr>Standard</vt:lpwstr>
  </property>
  <property fmtid="{D5CDD505-2E9C-101B-9397-08002B2CF9AE}" pid="5" name="MSIP_Label_8a2c307e-0521-474d-811d-e4135bb254bd_Name">
    <vt:lpwstr>8a2c307e-0521-474d-811d-e4135bb254bd</vt:lpwstr>
  </property>
  <property fmtid="{D5CDD505-2E9C-101B-9397-08002B2CF9AE}" pid="6" name="MSIP_Label_8a2c307e-0521-474d-811d-e4135bb254bd_SiteId">
    <vt:lpwstr>2401f820-b2b4-4e78-9c4b-ca13a0d9c13d</vt:lpwstr>
  </property>
  <property fmtid="{D5CDD505-2E9C-101B-9397-08002B2CF9AE}" pid="7" name="MSIP_Label_8a2c307e-0521-474d-811d-e4135bb254bd_ActionId">
    <vt:lpwstr>6a905214-1510-4d1b-94c1-7ec07aaf098e</vt:lpwstr>
  </property>
  <property fmtid="{D5CDD505-2E9C-101B-9397-08002B2CF9AE}" pid="8" name="MSIP_Label_8a2c307e-0521-474d-811d-e4135bb254bd_ContentBits">
    <vt:lpwstr>0</vt:lpwstr>
  </property>
  <property fmtid="{D5CDD505-2E9C-101B-9397-08002B2CF9AE}" pid="9" name="ContentTypeId">
    <vt:lpwstr>0x010100C755DADC72CA7F4ABF8B3AF7B86081D9</vt:lpwstr>
  </property>
  <property fmtid="{D5CDD505-2E9C-101B-9397-08002B2CF9AE}" pid="10" name="MediaServiceImageTags">
    <vt:lpwstr/>
  </property>
</Properties>
</file>