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60" r:id="rId4"/>
  </p:sldMasterIdLst>
  <p:notesMasterIdLst>
    <p:notesMasterId r:id="rId40"/>
  </p:notesMasterIdLst>
  <p:sldIdLst>
    <p:sldId id="275" r:id="rId5"/>
    <p:sldId id="280" r:id="rId6"/>
    <p:sldId id="263" r:id="rId7"/>
    <p:sldId id="278" r:id="rId8"/>
    <p:sldId id="341" r:id="rId9"/>
    <p:sldId id="306" r:id="rId10"/>
    <p:sldId id="307" r:id="rId11"/>
    <p:sldId id="308" r:id="rId12"/>
    <p:sldId id="309" r:id="rId13"/>
    <p:sldId id="346" r:id="rId14"/>
    <p:sldId id="340" r:id="rId15"/>
    <p:sldId id="311" r:id="rId16"/>
    <p:sldId id="347" r:id="rId17"/>
    <p:sldId id="279" r:id="rId18"/>
    <p:sldId id="344" r:id="rId19"/>
    <p:sldId id="343" r:id="rId20"/>
    <p:sldId id="277" r:id="rId21"/>
    <p:sldId id="342" r:id="rId22"/>
    <p:sldId id="345" r:id="rId23"/>
    <p:sldId id="349" r:id="rId24"/>
    <p:sldId id="348" r:id="rId25"/>
    <p:sldId id="350" r:id="rId26"/>
    <p:sldId id="351" r:id="rId27"/>
    <p:sldId id="352" r:id="rId28"/>
    <p:sldId id="353" r:id="rId29"/>
    <p:sldId id="354" r:id="rId30"/>
    <p:sldId id="358" r:id="rId31"/>
    <p:sldId id="356" r:id="rId32"/>
    <p:sldId id="359" r:id="rId33"/>
    <p:sldId id="360" r:id="rId34"/>
    <p:sldId id="355" r:id="rId35"/>
    <p:sldId id="361" r:id="rId36"/>
    <p:sldId id="362" r:id="rId37"/>
    <p:sldId id="265" r:id="rId38"/>
    <p:sldId id="264" r:id="rId39"/>
  </p:sldIdLst>
  <p:sldSz cx="24382413" cy="13716000"/>
  <p:notesSz cx="6858000" cy="9144000"/>
  <p:embeddedFontLs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DW Noto Sans" panose="020B0502040504020204" pitchFamily="34" charset="0"/>
      <p:regular r:id="rId45"/>
      <p:bold r:id="rId46"/>
      <p:italic r:id="rId47"/>
      <p:boldItalic r:id="rId48"/>
    </p:embeddedFont>
    <p:embeddedFont>
      <p:font typeface="Georgia" panose="02040502050405020303" pitchFamily="18" charset="0"/>
      <p:regular r:id="rId49"/>
      <p:bold r:id="rId50"/>
      <p:italic r:id="rId51"/>
      <p:boldItalic r:id="rId52"/>
    </p:embeddedFont>
    <p:embeddedFont>
      <p:font typeface="Noto Sans" panose="020B0502040504020204" pitchFamily="34" charset="0"/>
      <p:regular r:id="rId53"/>
      <p:bold r:id="rId54"/>
      <p:italic r:id="rId55"/>
      <p:boldItalic r:id="rId56"/>
    </p:embeddedFont>
  </p:embeddedFontLst>
  <p:defaultTextStyle>
    <a:defPPr>
      <a:defRPr lang="de-DE"/>
    </a:defPPr>
    <a:lvl1pPr marL="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6D"/>
    <a:srgbClr val="808A93"/>
    <a:srgbClr val="00A9FC"/>
    <a:srgbClr val="D5DBE0"/>
    <a:srgbClr val="00B6FF"/>
    <a:srgbClr val="5D676F"/>
    <a:srgbClr val="EAEDEF"/>
    <a:srgbClr val="F4F6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2E7693-BCC7-4F66-8965-2E0691F2B7C0}" v="20" dt="2023-04-12T15:22:39.808"/>
    <p1510:client id="{5711B679-A0E8-3480-8141-4015DD4EAB4B}" v="19" dt="2023-04-14T13:39:27.7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82" autoAdjust="0"/>
    <p:restoredTop sz="86441"/>
  </p:normalViewPr>
  <p:slideViewPr>
    <p:cSldViewPr snapToGrid="0" snapToObjects="1" showGuides="1">
      <p:cViewPr varScale="1">
        <p:scale>
          <a:sx n="48" d="100"/>
          <a:sy n="48" d="100"/>
        </p:scale>
        <p:origin x="846" y="60"/>
      </p:cViewPr>
      <p:guideLst>
        <p:guide orient="horz" pos="4320"/>
        <p:guide pos="76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font" Target="fonts/font15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microsoft.com/office/2016/11/relationships/changesInfo" Target="changesInfos/changesInfo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font" Target="fonts/font16.fntdata"/><Relationship Id="rId8" Type="http://schemas.openxmlformats.org/officeDocument/2006/relationships/slide" Target="slides/slide4.xml"/><Relationship Id="rId51" Type="http://schemas.openxmlformats.org/officeDocument/2006/relationships/font" Target="fonts/font11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6.fntdata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62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9.fntdata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ate Weides" userId="0e3d99c3-e00b-448e-8e45-38bae2afd104" providerId="ADAL" clId="{D526A2CE-A331-EA45-8BA8-1A15A1D8EBF7}"/>
    <pc:docChg chg="custSel modSld">
      <pc:chgData name="Beate Weides" userId="0e3d99c3-e00b-448e-8e45-38bae2afd104" providerId="ADAL" clId="{D526A2CE-A331-EA45-8BA8-1A15A1D8EBF7}" dt="2023-03-27T15:44:50.345" v="21" actId="1076"/>
      <pc:docMkLst>
        <pc:docMk/>
      </pc:docMkLst>
      <pc:sldChg chg="modSp mod">
        <pc:chgData name="Beate Weides" userId="0e3d99c3-e00b-448e-8e45-38bae2afd104" providerId="ADAL" clId="{D526A2CE-A331-EA45-8BA8-1A15A1D8EBF7}" dt="2023-03-27T15:44:50.345" v="21" actId="1076"/>
        <pc:sldMkLst>
          <pc:docMk/>
          <pc:sldMk cId="1257674104" sldId="275"/>
        </pc:sldMkLst>
        <pc:spChg chg="mod">
          <ac:chgData name="Beate Weides" userId="0e3d99c3-e00b-448e-8e45-38bae2afd104" providerId="ADAL" clId="{D526A2CE-A331-EA45-8BA8-1A15A1D8EBF7}" dt="2023-03-27T15:44:50.345" v="21" actId="1076"/>
          <ac:spMkLst>
            <pc:docMk/>
            <pc:sldMk cId="1257674104" sldId="275"/>
            <ac:spMk id="2" creationId="{1D6CB471-CD41-430C-85DB-B61236AF2AED}"/>
          </ac:spMkLst>
        </pc:spChg>
        <pc:spChg chg="mod">
          <ac:chgData name="Beate Weides" userId="0e3d99c3-e00b-448e-8e45-38bae2afd104" providerId="ADAL" clId="{D526A2CE-A331-EA45-8BA8-1A15A1D8EBF7}" dt="2023-03-27T15:44:44.363" v="20" actId="1076"/>
          <ac:spMkLst>
            <pc:docMk/>
            <pc:sldMk cId="1257674104" sldId="275"/>
            <ac:spMk id="3" creationId="{F8EA7F1A-A20B-46F0-A344-F5B2547EC113}"/>
          </ac:spMkLst>
        </pc:spChg>
      </pc:sldChg>
    </pc:docChg>
  </pc:docChgLst>
  <pc:docChgLst>
    <pc:chgData name="Beate Weides" userId="S::beate.weides@dw.com::0e3d99c3-e00b-448e-8e45-38bae2afd104" providerId="AD" clId="Web-{806665D8-83AB-6AD2-6298-D115F10C6510}"/>
    <pc:docChg chg="modSld">
      <pc:chgData name="Beate Weides" userId="S::beate.weides@dw.com::0e3d99c3-e00b-448e-8e45-38bae2afd104" providerId="AD" clId="Web-{806665D8-83AB-6AD2-6298-D115F10C6510}" dt="2023-03-25T15:39:59.215" v="39" actId="20577"/>
      <pc:docMkLst>
        <pc:docMk/>
      </pc:docMkLst>
      <pc:sldChg chg="modSp">
        <pc:chgData name="Beate Weides" userId="S::beate.weides@dw.com::0e3d99c3-e00b-448e-8e45-38bae2afd104" providerId="AD" clId="Web-{806665D8-83AB-6AD2-6298-D115F10C6510}" dt="2023-03-25T15:36:07.066" v="3" actId="20577"/>
        <pc:sldMkLst>
          <pc:docMk/>
          <pc:sldMk cId="1965687368" sldId="347"/>
        </pc:sldMkLst>
        <pc:spChg chg="mod">
          <ac:chgData name="Beate Weides" userId="S::beate.weides@dw.com::0e3d99c3-e00b-448e-8e45-38bae2afd104" providerId="AD" clId="Web-{806665D8-83AB-6AD2-6298-D115F10C6510}" dt="2023-03-25T15:36:07.066" v="3" actId="20577"/>
          <ac:spMkLst>
            <pc:docMk/>
            <pc:sldMk cId="1965687368" sldId="347"/>
            <ac:spMk id="3" creationId="{D2B56CB0-3E69-464D-87E1-1E1AF39A1A9D}"/>
          </ac:spMkLst>
        </pc:spChg>
      </pc:sldChg>
      <pc:sldChg chg="modSp">
        <pc:chgData name="Beate Weides" userId="S::beate.weides@dw.com::0e3d99c3-e00b-448e-8e45-38bae2afd104" providerId="AD" clId="Web-{806665D8-83AB-6AD2-6298-D115F10C6510}" dt="2023-03-25T15:37:29.866" v="10" actId="20577"/>
        <pc:sldMkLst>
          <pc:docMk/>
          <pc:sldMk cId="845474491" sldId="354"/>
        </pc:sldMkLst>
        <pc:spChg chg="mod">
          <ac:chgData name="Beate Weides" userId="S::beate.weides@dw.com::0e3d99c3-e00b-448e-8e45-38bae2afd104" providerId="AD" clId="Web-{806665D8-83AB-6AD2-6298-D115F10C6510}" dt="2023-03-25T15:37:29.866" v="10" actId="20577"/>
          <ac:spMkLst>
            <pc:docMk/>
            <pc:sldMk cId="845474491" sldId="354"/>
            <ac:spMk id="3" creationId="{AC3D008F-5E9A-428C-9539-3871B792B884}"/>
          </ac:spMkLst>
        </pc:spChg>
      </pc:sldChg>
      <pc:sldChg chg="modSp">
        <pc:chgData name="Beate Weides" userId="S::beate.weides@dw.com::0e3d99c3-e00b-448e-8e45-38bae2afd104" providerId="AD" clId="Web-{806665D8-83AB-6AD2-6298-D115F10C6510}" dt="2023-03-25T15:39:19.245" v="32" actId="20577"/>
        <pc:sldMkLst>
          <pc:docMk/>
          <pc:sldMk cId="1509551021" sldId="358"/>
        </pc:sldMkLst>
        <pc:spChg chg="mod">
          <ac:chgData name="Beate Weides" userId="S::beate.weides@dw.com::0e3d99c3-e00b-448e-8e45-38bae2afd104" providerId="AD" clId="Web-{806665D8-83AB-6AD2-6298-D115F10C6510}" dt="2023-03-25T15:39:19.245" v="32" actId="20577"/>
          <ac:spMkLst>
            <pc:docMk/>
            <pc:sldMk cId="1509551021" sldId="358"/>
            <ac:spMk id="3" creationId="{AC3D008F-5E9A-428C-9539-3871B792B884}"/>
          </ac:spMkLst>
        </pc:spChg>
      </pc:sldChg>
      <pc:sldChg chg="modSp">
        <pc:chgData name="Beate Weides" userId="S::beate.weides@dw.com::0e3d99c3-e00b-448e-8e45-38bae2afd104" providerId="AD" clId="Web-{806665D8-83AB-6AD2-6298-D115F10C6510}" dt="2023-03-25T15:39:37.902" v="34" actId="20577"/>
        <pc:sldMkLst>
          <pc:docMk/>
          <pc:sldMk cId="1029789728" sldId="359"/>
        </pc:sldMkLst>
        <pc:spChg chg="mod">
          <ac:chgData name="Beate Weides" userId="S::beate.weides@dw.com::0e3d99c3-e00b-448e-8e45-38bae2afd104" providerId="AD" clId="Web-{806665D8-83AB-6AD2-6298-D115F10C6510}" dt="2023-03-25T15:39:37.902" v="34" actId="20577"/>
          <ac:spMkLst>
            <pc:docMk/>
            <pc:sldMk cId="1029789728" sldId="359"/>
            <ac:spMk id="3" creationId="{AC3D008F-5E9A-428C-9539-3871B792B884}"/>
          </ac:spMkLst>
        </pc:spChg>
      </pc:sldChg>
      <pc:sldChg chg="modSp">
        <pc:chgData name="Beate Weides" userId="S::beate.weides@dw.com::0e3d99c3-e00b-448e-8e45-38bae2afd104" providerId="AD" clId="Web-{806665D8-83AB-6AD2-6298-D115F10C6510}" dt="2023-03-25T15:39:59.215" v="39" actId="20577"/>
        <pc:sldMkLst>
          <pc:docMk/>
          <pc:sldMk cId="2133020853" sldId="360"/>
        </pc:sldMkLst>
        <pc:spChg chg="mod">
          <ac:chgData name="Beate Weides" userId="S::beate.weides@dw.com::0e3d99c3-e00b-448e-8e45-38bae2afd104" providerId="AD" clId="Web-{806665D8-83AB-6AD2-6298-D115F10C6510}" dt="2023-03-25T15:39:59.215" v="39" actId="20577"/>
          <ac:spMkLst>
            <pc:docMk/>
            <pc:sldMk cId="2133020853" sldId="360"/>
            <ac:spMk id="3" creationId="{AC3D008F-5E9A-428C-9539-3871B792B884}"/>
          </ac:spMkLst>
        </pc:spChg>
      </pc:sldChg>
    </pc:docChg>
  </pc:docChgLst>
  <pc:docChgLst>
    <pc:chgData name="Beate Weides" userId="S::beate.weides@dw.com::0e3d99c3-e00b-448e-8e45-38bae2afd104" providerId="AD" clId="Web-{5711B679-A0E8-3480-8141-4015DD4EAB4B}"/>
    <pc:docChg chg="modSld">
      <pc:chgData name="Beate Weides" userId="S::beate.weides@dw.com::0e3d99c3-e00b-448e-8e45-38bae2afd104" providerId="AD" clId="Web-{5711B679-A0E8-3480-8141-4015DD4EAB4B}" dt="2023-04-14T13:39:56.933" v="15"/>
      <pc:docMkLst>
        <pc:docMk/>
      </pc:docMkLst>
      <pc:sldChg chg="modNotes">
        <pc:chgData name="Beate Weides" userId="S::beate.weides@dw.com::0e3d99c3-e00b-448e-8e45-38bae2afd104" providerId="AD" clId="Web-{5711B679-A0E8-3480-8141-4015DD4EAB4B}" dt="2023-04-14T13:37:56.461" v="7"/>
        <pc:sldMkLst>
          <pc:docMk/>
          <pc:sldMk cId="578945571" sldId="277"/>
        </pc:sldMkLst>
      </pc:sldChg>
      <pc:sldChg chg="modSp">
        <pc:chgData name="Beate Weides" userId="S::beate.weides@dw.com::0e3d99c3-e00b-448e-8e45-38bae2afd104" providerId="AD" clId="Web-{5711B679-A0E8-3480-8141-4015DD4EAB4B}" dt="2023-04-14T13:34:23.313" v="2" actId="1076"/>
        <pc:sldMkLst>
          <pc:docMk/>
          <pc:sldMk cId="1948665833" sldId="306"/>
        </pc:sldMkLst>
        <pc:spChg chg="mod">
          <ac:chgData name="Beate Weides" userId="S::beate.weides@dw.com::0e3d99c3-e00b-448e-8e45-38bae2afd104" providerId="AD" clId="Web-{5711B679-A0E8-3480-8141-4015DD4EAB4B}" dt="2023-04-14T13:34:23.313" v="2" actId="1076"/>
          <ac:spMkLst>
            <pc:docMk/>
            <pc:sldMk cId="1948665833" sldId="306"/>
            <ac:spMk id="7" creationId="{402740DA-476C-0991-99B5-F2103F46341F}"/>
          </ac:spMkLst>
        </pc:spChg>
        <pc:spChg chg="mod">
          <ac:chgData name="Beate Weides" userId="S::beate.weides@dw.com::0e3d99c3-e00b-448e-8e45-38bae2afd104" providerId="AD" clId="Web-{5711B679-A0E8-3480-8141-4015DD4EAB4B}" dt="2023-04-14T13:34:15.797" v="1" actId="1076"/>
          <ac:spMkLst>
            <pc:docMk/>
            <pc:sldMk cId="1948665833" sldId="306"/>
            <ac:spMk id="10" creationId="{1A093E1E-4C8F-921D-7D35-5D552292E857}"/>
          </ac:spMkLst>
        </pc:spChg>
      </pc:sldChg>
      <pc:sldChg chg="modSp">
        <pc:chgData name="Beate Weides" userId="S::beate.weides@dw.com::0e3d99c3-e00b-448e-8e45-38bae2afd104" providerId="AD" clId="Web-{5711B679-A0E8-3480-8141-4015DD4EAB4B}" dt="2023-04-14T13:34:50.533" v="5" actId="1076"/>
        <pc:sldMkLst>
          <pc:docMk/>
          <pc:sldMk cId="331067944" sldId="307"/>
        </pc:sldMkLst>
        <pc:spChg chg="mod">
          <ac:chgData name="Beate Weides" userId="S::beate.weides@dw.com::0e3d99c3-e00b-448e-8e45-38bae2afd104" providerId="AD" clId="Web-{5711B679-A0E8-3480-8141-4015DD4EAB4B}" dt="2023-04-14T13:34:50.533" v="5" actId="1076"/>
          <ac:spMkLst>
            <pc:docMk/>
            <pc:sldMk cId="331067944" sldId="307"/>
            <ac:spMk id="4" creationId="{00000000-0000-0000-0000-000000000000}"/>
          </ac:spMkLst>
        </pc:spChg>
        <pc:spChg chg="mod">
          <ac:chgData name="Beate Weides" userId="S::beate.weides@dw.com::0e3d99c3-e00b-448e-8e45-38bae2afd104" providerId="AD" clId="Web-{5711B679-A0E8-3480-8141-4015DD4EAB4B}" dt="2023-04-14T13:34:40.454" v="4" actId="1076"/>
          <ac:spMkLst>
            <pc:docMk/>
            <pc:sldMk cId="331067944" sldId="307"/>
            <ac:spMk id="6" creationId="{B02DE78C-F9D5-C1D2-9A35-AF7DCB539630}"/>
          </ac:spMkLst>
        </pc:spChg>
      </pc:sldChg>
      <pc:sldChg chg="modNotes">
        <pc:chgData name="Beate Weides" userId="S::beate.weides@dw.com::0e3d99c3-e00b-448e-8e45-38bae2afd104" providerId="AD" clId="Web-{5711B679-A0E8-3480-8141-4015DD4EAB4B}" dt="2023-04-14T13:38:04.930" v="8"/>
        <pc:sldMkLst>
          <pc:docMk/>
          <pc:sldMk cId="1746755051" sldId="343"/>
        </pc:sldMkLst>
      </pc:sldChg>
      <pc:sldChg chg="modNotes">
        <pc:chgData name="Beate Weides" userId="S::beate.weides@dw.com::0e3d99c3-e00b-448e-8e45-38bae2afd104" providerId="AD" clId="Web-{5711B679-A0E8-3480-8141-4015DD4EAB4B}" dt="2023-04-14T13:38:21.211" v="9"/>
        <pc:sldMkLst>
          <pc:docMk/>
          <pc:sldMk cId="2145347021" sldId="344"/>
        </pc:sldMkLst>
      </pc:sldChg>
      <pc:sldChg chg="modSp">
        <pc:chgData name="Beate Weides" userId="S::beate.weides@dw.com::0e3d99c3-e00b-448e-8e45-38bae2afd104" providerId="AD" clId="Web-{5711B679-A0E8-3480-8141-4015DD4EAB4B}" dt="2023-04-14T13:38:47.118" v="11" actId="20577"/>
        <pc:sldMkLst>
          <pc:docMk/>
          <pc:sldMk cId="946680573" sldId="348"/>
        </pc:sldMkLst>
        <pc:spChg chg="mod">
          <ac:chgData name="Beate Weides" userId="S::beate.weides@dw.com::0e3d99c3-e00b-448e-8e45-38bae2afd104" providerId="AD" clId="Web-{5711B679-A0E8-3480-8141-4015DD4EAB4B}" dt="2023-04-14T13:38:47.118" v="11" actId="20577"/>
          <ac:spMkLst>
            <pc:docMk/>
            <pc:sldMk cId="946680573" sldId="348"/>
            <ac:spMk id="6" creationId="{6364A284-E49E-A4A8-9B09-5074E5905797}"/>
          </ac:spMkLst>
        </pc:spChg>
      </pc:sldChg>
      <pc:sldChg chg="modSp">
        <pc:chgData name="Beate Weides" userId="S::beate.weides@dw.com::0e3d99c3-e00b-448e-8e45-38bae2afd104" providerId="AD" clId="Web-{5711B679-A0E8-3480-8141-4015DD4EAB4B}" dt="2023-04-14T13:39:08.244" v="13" actId="20577"/>
        <pc:sldMkLst>
          <pc:docMk/>
          <pc:sldMk cId="1260509569" sldId="350"/>
        </pc:sldMkLst>
        <pc:spChg chg="mod">
          <ac:chgData name="Beate Weides" userId="S::beate.weides@dw.com::0e3d99c3-e00b-448e-8e45-38bae2afd104" providerId="AD" clId="Web-{5711B679-A0E8-3480-8141-4015DD4EAB4B}" dt="2023-04-14T13:39:01.947" v="12" actId="20577"/>
          <ac:spMkLst>
            <pc:docMk/>
            <pc:sldMk cId="1260509569" sldId="350"/>
            <ac:spMk id="6" creationId="{6364A284-E49E-A4A8-9B09-5074E5905797}"/>
          </ac:spMkLst>
        </pc:spChg>
        <pc:spChg chg="mod">
          <ac:chgData name="Beate Weides" userId="S::beate.weides@dw.com::0e3d99c3-e00b-448e-8e45-38bae2afd104" providerId="AD" clId="Web-{5711B679-A0E8-3480-8141-4015DD4EAB4B}" dt="2023-04-14T13:39:08.244" v="13" actId="20577"/>
          <ac:spMkLst>
            <pc:docMk/>
            <pc:sldMk cId="1260509569" sldId="350"/>
            <ac:spMk id="7" creationId="{233151C2-438E-37CB-B824-E03734C04C73}"/>
          </ac:spMkLst>
        </pc:spChg>
      </pc:sldChg>
      <pc:sldChg chg="modSp">
        <pc:chgData name="Beate Weides" userId="S::beate.weides@dw.com::0e3d99c3-e00b-448e-8e45-38bae2afd104" providerId="AD" clId="Web-{5711B679-A0E8-3480-8141-4015DD4EAB4B}" dt="2023-04-14T13:39:25.417" v="14" actId="20577"/>
        <pc:sldMkLst>
          <pc:docMk/>
          <pc:sldMk cId="622677742" sldId="351"/>
        </pc:sldMkLst>
        <pc:spChg chg="mod">
          <ac:chgData name="Beate Weides" userId="S::beate.weides@dw.com::0e3d99c3-e00b-448e-8e45-38bae2afd104" providerId="AD" clId="Web-{5711B679-A0E8-3480-8141-4015DD4EAB4B}" dt="2023-04-14T13:39:25.417" v="14" actId="20577"/>
          <ac:spMkLst>
            <pc:docMk/>
            <pc:sldMk cId="622677742" sldId="351"/>
            <ac:spMk id="7" creationId="{233151C2-438E-37CB-B824-E03734C04C73}"/>
          </ac:spMkLst>
        </pc:spChg>
      </pc:sldChg>
      <pc:sldChg chg="modNotes">
        <pc:chgData name="Beate Weides" userId="S::beate.weides@dw.com::0e3d99c3-e00b-448e-8e45-38bae2afd104" providerId="AD" clId="Web-{5711B679-A0E8-3480-8141-4015DD4EAB4B}" dt="2023-04-14T13:39:56.933" v="15"/>
        <pc:sldMkLst>
          <pc:docMk/>
          <pc:sldMk cId="1355430278" sldId="361"/>
        </pc:sldMkLst>
      </pc:sldChg>
    </pc:docChg>
  </pc:docChgLst>
  <pc:docChgLst>
    <pc:chgData name="Beate Weides" userId="S::beate.weides@dw.com::0e3d99c3-e00b-448e-8e45-38bae2afd104" providerId="AD" clId="Web-{24F4F039-8772-7EF0-3647-3FAEAA525C67}"/>
    <pc:docChg chg="modSld">
      <pc:chgData name="Beate Weides" userId="S::beate.weides@dw.com::0e3d99c3-e00b-448e-8e45-38bae2afd104" providerId="AD" clId="Web-{24F4F039-8772-7EF0-3647-3FAEAA525C67}" dt="2023-04-07T10:22:18.237" v="13" actId="20577"/>
      <pc:docMkLst>
        <pc:docMk/>
      </pc:docMkLst>
      <pc:sldChg chg="addSp delSp modSp">
        <pc:chgData name="Beate Weides" userId="S::beate.weides@dw.com::0e3d99c3-e00b-448e-8e45-38bae2afd104" providerId="AD" clId="Web-{24F4F039-8772-7EF0-3647-3FAEAA525C67}" dt="2023-04-07T10:07:31.347" v="0"/>
        <pc:sldMkLst>
          <pc:docMk/>
          <pc:sldMk cId="394198071" sldId="279"/>
        </pc:sldMkLst>
        <pc:spChg chg="add mod">
          <ac:chgData name="Beate Weides" userId="S::beate.weides@dw.com::0e3d99c3-e00b-448e-8e45-38bae2afd104" providerId="AD" clId="Web-{24F4F039-8772-7EF0-3647-3FAEAA525C67}" dt="2023-04-07T10:07:31.347" v="0"/>
          <ac:spMkLst>
            <pc:docMk/>
            <pc:sldMk cId="394198071" sldId="279"/>
            <ac:spMk id="3" creationId="{4E4F737C-ACAF-762E-EAA7-2DC8E7E3A523}"/>
          </ac:spMkLst>
        </pc:spChg>
        <pc:picChg chg="del">
          <ac:chgData name="Beate Weides" userId="S::beate.weides@dw.com::0e3d99c3-e00b-448e-8e45-38bae2afd104" providerId="AD" clId="Web-{24F4F039-8772-7EF0-3647-3FAEAA525C67}" dt="2023-04-07T10:07:31.347" v="0"/>
          <ac:picMkLst>
            <pc:docMk/>
            <pc:sldMk cId="394198071" sldId="279"/>
            <ac:picMk id="7" creationId="{6FC56B53-3E4D-CC38-811A-1CC75C87F987}"/>
          </ac:picMkLst>
        </pc:picChg>
      </pc:sldChg>
      <pc:sldChg chg="modSp">
        <pc:chgData name="Beate Weides" userId="S::beate.weides@dw.com::0e3d99c3-e00b-448e-8e45-38bae2afd104" providerId="AD" clId="Web-{24F4F039-8772-7EF0-3647-3FAEAA525C67}" dt="2023-04-07T10:22:18.237" v="13" actId="20577"/>
        <pc:sldMkLst>
          <pc:docMk/>
          <pc:sldMk cId="3513995297" sldId="345"/>
        </pc:sldMkLst>
        <pc:spChg chg="mod">
          <ac:chgData name="Beate Weides" userId="S::beate.weides@dw.com::0e3d99c3-e00b-448e-8e45-38bae2afd104" providerId="AD" clId="Web-{24F4F039-8772-7EF0-3647-3FAEAA525C67}" dt="2023-04-07T10:22:15.987" v="12" actId="20577"/>
          <ac:spMkLst>
            <pc:docMk/>
            <pc:sldMk cId="3513995297" sldId="345"/>
            <ac:spMk id="6" creationId="{6364A284-E49E-A4A8-9B09-5074E5905797}"/>
          </ac:spMkLst>
        </pc:spChg>
        <pc:spChg chg="mod">
          <ac:chgData name="Beate Weides" userId="S::beate.weides@dw.com::0e3d99c3-e00b-448e-8e45-38bae2afd104" providerId="AD" clId="Web-{24F4F039-8772-7EF0-3647-3FAEAA525C67}" dt="2023-04-07T10:22:18.237" v="13" actId="20577"/>
          <ac:spMkLst>
            <pc:docMk/>
            <pc:sldMk cId="3513995297" sldId="345"/>
            <ac:spMk id="7" creationId="{233151C2-438E-37CB-B824-E03734C04C73}"/>
          </ac:spMkLst>
        </pc:spChg>
        <pc:spChg chg="mod">
          <ac:chgData name="Beate Weides" userId="S::beate.weides@dw.com::0e3d99c3-e00b-448e-8e45-38bae2afd104" providerId="AD" clId="Web-{24F4F039-8772-7EF0-3647-3FAEAA525C67}" dt="2023-04-07T10:22:00.439" v="7" actId="20577"/>
          <ac:spMkLst>
            <pc:docMk/>
            <pc:sldMk cId="3513995297" sldId="345"/>
            <ac:spMk id="8" creationId="{B2B3A5C7-D6F6-234E-1815-61245A777A85}"/>
          </ac:spMkLst>
        </pc:spChg>
      </pc:sldChg>
    </pc:docChg>
  </pc:docChgLst>
  <pc:docChgLst>
    <pc:chgData name="Beate Weides" userId="S::beate.weides@dw.com::0e3d99c3-e00b-448e-8e45-38bae2afd104" providerId="AD" clId="Web-{27E24957-A05E-4672-2A04-F3E3F5CC5BA8}"/>
    <pc:docChg chg="modSld modMainMaster">
      <pc:chgData name="Beate Weides" userId="S::beate.weides@dw.com::0e3d99c3-e00b-448e-8e45-38bae2afd104" providerId="AD" clId="Web-{27E24957-A05E-4672-2A04-F3E3F5CC5BA8}" dt="2023-04-07T10:00:00.633" v="4"/>
      <pc:docMkLst>
        <pc:docMk/>
      </pc:docMkLst>
      <pc:sldChg chg="modSp">
        <pc:chgData name="Beate Weides" userId="S::beate.weides@dw.com::0e3d99c3-e00b-448e-8e45-38bae2afd104" providerId="AD" clId="Web-{27E24957-A05E-4672-2A04-F3E3F5CC5BA8}" dt="2023-04-07T10:00:00.633" v="4"/>
        <pc:sldMkLst>
          <pc:docMk/>
          <pc:sldMk cId="1901141291" sldId="263"/>
        </pc:sldMkLst>
        <pc:spChg chg="mod">
          <ac:chgData name="Beate Weides" userId="S::beate.weides@dw.com::0e3d99c3-e00b-448e-8e45-38bae2afd104" providerId="AD" clId="Web-{27E24957-A05E-4672-2A04-F3E3F5CC5BA8}" dt="2023-04-07T10:00:00.633" v="4"/>
          <ac:spMkLst>
            <pc:docMk/>
            <pc:sldMk cId="1901141291" sldId="263"/>
            <ac:spMk id="5" creationId="{29390849-0330-4B06-9458-673EF86121AC}"/>
          </ac:spMkLst>
        </pc:spChg>
      </pc:sldChg>
      <pc:sldChg chg="modSp">
        <pc:chgData name="Beate Weides" userId="S::beate.weides@dw.com::0e3d99c3-e00b-448e-8e45-38bae2afd104" providerId="AD" clId="Web-{27E24957-A05E-4672-2A04-F3E3F5CC5BA8}" dt="2023-04-07T10:00:00.633" v="4"/>
        <pc:sldMkLst>
          <pc:docMk/>
          <pc:sldMk cId="433937923" sldId="264"/>
        </pc:sldMkLst>
        <pc:spChg chg="mod">
          <ac:chgData name="Beate Weides" userId="S::beate.weides@dw.com::0e3d99c3-e00b-448e-8e45-38bae2afd104" providerId="AD" clId="Web-{27E24957-A05E-4672-2A04-F3E3F5CC5BA8}" dt="2023-04-07T10:00:00.633" v="4"/>
          <ac:spMkLst>
            <pc:docMk/>
            <pc:sldMk cId="433937923" sldId="264"/>
            <ac:spMk id="3" creationId="{650CB3D9-3A78-4893-A8B5-3CE0A7F696A7}"/>
          </ac:spMkLst>
        </pc:spChg>
      </pc:sldChg>
      <pc:sldChg chg="modSp">
        <pc:chgData name="Beate Weides" userId="S::beate.weides@dw.com::0e3d99c3-e00b-448e-8e45-38bae2afd104" providerId="AD" clId="Web-{27E24957-A05E-4672-2A04-F3E3F5CC5BA8}" dt="2023-04-07T10:00:00.633" v="4"/>
        <pc:sldMkLst>
          <pc:docMk/>
          <pc:sldMk cId="1404007225" sldId="265"/>
        </pc:sldMkLst>
        <pc:spChg chg="mod">
          <ac:chgData name="Beate Weides" userId="S::beate.weides@dw.com::0e3d99c3-e00b-448e-8e45-38bae2afd104" providerId="AD" clId="Web-{27E24957-A05E-4672-2A04-F3E3F5CC5BA8}" dt="2023-04-07T10:00:00.633" v="4"/>
          <ac:spMkLst>
            <pc:docMk/>
            <pc:sldMk cId="1404007225" sldId="265"/>
            <ac:spMk id="5" creationId="{09ECAB63-3356-4662-A004-EDBC2FC256DC}"/>
          </ac:spMkLst>
        </pc:spChg>
      </pc:sldChg>
      <pc:sldChg chg="modSp">
        <pc:chgData name="Beate Weides" userId="S::beate.weides@dw.com::0e3d99c3-e00b-448e-8e45-38bae2afd104" providerId="AD" clId="Web-{27E24957-A05E-4672-2A04-F3E3F5CC5BA8}" dt="2023-04-07T10:00:00.633" v="4"/>
        <pc:sldMkLst>
          <pc:docMk/>
          <pc:sldMk cId="578945571" sldId="277"/>
        </pc:sldMkLst>
        <pc:spChg chg="mod">
          <ac:chgData name="Beate Weides" userId="S::beate.weides@dw.com::0e3d99c3-e00b-448e-8e45-38bae2afd104" providerId="AD" clId="Web-{27E24957-A05E-4672-2A04-F3E3F5CC5BA8}" dt="2023-04-07T10:00:00.633" v="4"/>
          <ac:spMkLst>
            <pc:docMk/>
            <pc:sldMk cId="578945571" sldId="277"/>
            <ac:spMk id="4" creationId="{BD71BC89-215F-413B-9C7E-80F38A98ED55}"/>
          </ac:spMkLst>
        </pc:spChg>
      </pc:sldChg>
      <pc:sldChg chg="modSp">
        <pc:chgData name="Beate Weides" userId="S::beate.weides@dw.com::0e3d99c3-e00b-448e-8e45-38bae2afd104" providerId="AD" clId="Web-{27E24957-A05E-4672-2A04-F3E3F5CC5BA8}" dt="2023-04-07T10:00:00.633" v="4"/>
        <pc:sldMkLst>
          <pc:docMk/>
          <pc:sldMk cId="2543977819" sldId="278"/>
        </pc:sldMkLst>
        <pc:spChg chg="mod">
          <ac:chgData name="Beate Weides" userId="S::beate.weides@dw.com::0e3d99c3-e00b-448e-8e45-38bae2afd104" providerId="AD" clId="Web-{27E24957-A05E-4672-2A04-F3E3F5CC5BA8}" dt="2023-04-07T10:00:00.633" v="4"/>
          <ac:spMkLst>
            <pc:docMk/>
            <pc:sldMk cId="2543977819" sldId="278"/>
            <ac:spMk id="4" creationId="{097FAF89-D978-40FC-B8A7-F00AF906D0F8}"/>
          </ac:spMkLst>
        </pc:spChg>
      </pc:sldChg>
      <pc:sldChg chg="modSp">
        <pc:chgData name="Beate Weides" userId="S::beate.weides@dw.com::0e3d99c3-e00b-448e-8e45-38bae2afd104" providerId="AD" clId="Web-{27E24957-A05E-4672-2A04-F3E3F5CC5BA8}" dt="2023-04-07T10:00:00.633" v="4"/>
        <pc:sldMkLst>
          <pc:docMk/>
          <pc:sldMk cId="394198071" sldId="279"/>
        </pc:sldMkLst>
        <pc:spChg chg="mod">
          <ac:chgData name="Beate Weides" userId="S::beate.weides@dw.com::0e3d99c3-e00b-448e-8e45-38bae2afd104" providerId="AD" clId="Web-{27E24957-A05E-4672-2A04-F3E3F5CC5BA8}" dt="2023-04-07T10:00:00.633" v="4"/>
          <ac:spMkLst>
            <pc:docMk/>
            <pc:sldMk cId="394198071" sldId="279"/>
            <ac:spMk id="4" creationId="{F8AC1ABD-D078-47FE-8C59-88C6E6746288}"/>
          </ac:spMkLst>
        </pc:spChg>
      </pc:sldChg>
      <pc:sldChg chg="modSp">
        <pc:chgData name="Beate Weides" userId="S::beate.weides@dw.com::0e3d99c3-e00b-448e-8e45-38bae2afd104" providerId="AD" clId="Web-{27E24957-A05E-4672-2A04-F3E3F5CC5BA8}" dt="2023-04-07T09:59:29.773" v="3" actId="20577"/>
        <pc:sldMkLst>
          <pc:docMk/>
          <pc:sldMk cId="3614886353" sldId="280"/>
        </pc:sldMkLst>
        <pc:spChg chg="mod">
          <ac:chgData name="Beate Weides" userId="S::beate.weides@dw.com::0e3d99c3-e00b-448e-8e45-38bae2afd104" providerId="AD" clId="Web-{27E24957-A05E-4672-2A04-F3E3F5CC5BA8}" dt="2023-04-07T09:59:29.773" v="3" actId="20577"/>
          <ac:spMkLst>
            <pc:docMk/>
            <pc:sldMk cId="3614886353" sldId="280"/>
            <ac:spMk id="4" creationId="{2EA0625E-F858-4373-BB65-FD14EE7A1255}"/>
          </ac:spMkLst>
        </pc:spChg>
      </pc:sldChg>
      <pc:sldChg chg="modSp">
        <pc:chgData name="Beate Weides" userId="S::beate.weides@dw.com::0e3d99c3-e00b-448e-8e45-38bae2afd104" providerId="AD" clId="Web-{27E24957-A05E-4672-2A04-F3E3F5CC5BA8}" dt="2023-04-07T10:00:00.633" v="4"/>
        <pc:sldMkLst>
          <pc:docMk/>
          <pc:sldMk cId="1948665833" sldId="306"/>
        </pc:sldMkLst>
        <pc:spChg chg="mod">
          <ac:chgData name="Beate Weides" userId="S::beate.weides@dw.com::0e3d99c3-e00b-448e-8e45-38bae2afd104" providerId="AD" clId="Web-{27E24957-A05E-4672-2A04-F3E3F5CC5BA8}" dt="2023-04-07T10:00:00.633" v="4"/>
          <ac:spMkLst>
            <pc:docMk/>
            <pc:sldMk cId="1948665833" sldId="306"/>
            <ac:spMk id="5" creationId="{F4F7D479-F309-04C1-426B-98B5332165EA}"/>
          </ac:spMkLst>
        </pc:spChg>
      </pc:sldChg>
      <pc:sldChg chg="modSp">
        <pc:chgData name="Beate Weides" userId="S::beate.weides@dw.com::0e3d99c3-e00b-448e-8e45-38bae2afd104" providerId="AD" clId="Web-{27E24957-A05E-4672-2A04-F3E3F5CC5BA8}" dt="2023-04-07T10:00:00.633" v="4"/>
        <pc:sldMkLst>
          <pc:docMk/>
          <pc:sldMk cId="331067944" sldId="307"/>
        </pc:sldMkLst>
        <pc:spChg chg="mod">
          <ac:chgData name="Beate Weides" userId="S::beate.weides@dw.com::0e3d99c3-e00b-448e-8e45-38bae2afd104" providerId="AD" clId="Web-{27E24957-A05E-4672-2A04-F3E3F5CC5BA8}" dt="2023-04-07T10:00:00.633" v="4"/>
          <ac:spMkLst>
            <pc:docMk/>
            <pc:sldMk cId="331067944" sldId="307"/>
            <ac:spMk id="3" creationId="{12AF8B5F-EDCB-42AA-EB44-FF12F693018D}"/>
          </ac:spMkLst>
        </pc:spChg>
      </pc:sldChg>
      <pc:sldChg chg="modSp">
        <pc:chgData name="Beate Weides" userId="S::beate.weides@dw.com::0e3d99c3-e00b-448e-8e45-38bae2afd104" providerId="AD" clId="Web-{27E24957-A05E-4672-2A04-F3E3F5CC5BA8}" dt="2023-04-07T10:00:00.633" v="4"/>
        <pc:sldMkLst>
          <pc:docMk/>
          <pc:sldMk cId="3018801459" sldId="308"/>
        </pc:sldMkLst>
        <pc:spChg chg="mod">
          <ac:chgData name="Beate Weides" userId="S::beate.weides@dw.com::0e3d99c3-e00b-448e-8e45-38bae2afd104" providerId="AD" clId="Web-{27E24957-A05E-4672-2A04-F3E3F5CC5BA8}" dt="2023-04-07T10:00:00.633" v="4"/>
          <ac:spMkLst>
            <pc:docMk/>
            <pc:sldMk cId="3018801459" sldId="308"/>
            <ac:spMk id="5" creationId="{1626EDB3-BC7E-F953-DF90-12F3133E3B2B}"/>
          </ac:spMkLst>
        </pc:spChg>
      </pc:sldChg>
      <pc:sldChg chg="modSp">
        <pc:chgData name="Beate Weides" userId="S::beate.weides@dw.com::0e3d99c3-e00b-448e-8e45-38bae2afd104" providerId="AD" clId="Web-{27E24957-A05E-4672-2A04-F3E3F5CC5BA8}" dt="2023-04-07T10:00:00.633" v="4"/>
        <pc:sldMkLst>
          <pc:docMk/>
          <pc:sldMk cId="1190656793" sldId="309"/>
        </pc:sldMkLst>
        <pc:spChg chg="mod">
          <ac:chgData name="Beate Weides" userId="S::beate.weides@dw.com::0e3d99c3-e00b-448e-8e45-38bae2afd104" providerId="AD" clId="Web-{27E24957-A05E-4672-2A04-F3E3F5CC5BA8}" dt="2023-04-07T10:00:00.633" v="4"/>
          <ac:spMkLst>
            <pc:docMk/>
            <pc:sldMk cId="1190656793" sldId="309"/>
            <ac:spMk id="4" creationId="{BD71BC89-215F-413B-9C7E-80F38A98ED55}"/>
          </ac:spMkLst>
        </pc:spChg>
      </pc:sldChg>
      <pc:sldChg chg="modSp">
        <pc:chgData name="Beate Weides" userId="S::beate.weides@dw.com::0e3d99c3-e00b-448e-8e45-38bae2afd104" providerId="AD" clId="Web-{27E24957-A05E-4672-2A04-F3E3F5CC5BA8}" dt="2023-04-07T10:00:00.633" v="4"/>
        <pc:sldMkLst>
          <pc:docMk/>
          <pc:sldMk cId="174484819" sldId="311"/>
        </pc:sldMkLst>
        <pc:spChg chg="mod">
          <ac:chgData name="Beate Weides" userId="S::beate.weides@dw.com::0e3d99c3-e00b-448e-8e45-38bae2afd104" providerId="AD" clId="Web-{27E24957-A05E-4672-2A04-F3E3F5CC5BA8}" dt="2023-04-07T10:00:00.633" v="4"/>
          <ac:spMkLst>
            <pc:docMk/>
            <pc:sldMk cId="174484819" sldId="311"/>
            <ac:spMk id="4" creationId="{BD71BC89-215F-413B-9C7E-80F38A98ED55}"/>
          </ac:spMkLst>
        </pc:spChg>
      </pc:sldChg>
      <pc:sldChg chg="modSp">
        <pc:chgData name="Beate Weides" userId="S::beate.weides@dw.com::0e3d99c3-e00b-448e-8e45-38bae2afd104" providerId="AD" clId="Web-{27E24957-A05E-4672-2A04-F3E3F5CC5BA8}" dt="2023-04-07T10:00:00.633" v="4"/>
        <pc:sldMkLst>
          <pc:docMk/>
          <pc:sldMk cId="353134078" sldId="340"/>
        </pc:sldMkLst>
        <pc:spChg chg="mod">
          <ac:chgData name="Beate Weides" userId="S::beate.weides@dw.com::0e3d99c3-e00b-448e-8e45-38bae2afd104" providerId="AD" clId="Web-{27E24957-A05E-4672-2A04-F3E3F5CC5BA8}" dt="2023-04-07T10:00:00.633" v="4"/>
          <ac:spMkLst>
            <pc:docMk/>
            <pc:sldMk cId="353134078" sldId="340"/>
            <ac:spMk id="4" creationId="{097FAF89-D978-40FC-B8A7-F00AF906D0F8}"/>
          </ac:spMkLst>
        </pc:spChg>
      </pc:sldChg>
      <pc:sldChg chg="modSp">
        <pc:chgData name="Beate Weides" userId="S::beate.weides@dw.com::0e3d99c3-e00b-448e-8e45-38bae2afd104" providerId="AD" clId="Web-{27E24957-A05E-4672-2A04-F3E3F5CC5BA8}" dt="2023-04-07T10:00:00.633" v="4"/>
        <pc:sldMkLst>
          <pc:docMk/>
          <pc:sldMk cId="1717324147" sldId="341"/>
        </pc:sldMkLst>
        <pc:spChg chg="mod">
          <ac:chgData name="Beate Weides" userId="S::beate.weides@dw.com::0e3d99c3-e00b-448e-8e45-38bae2afd104" providerId="AD" clId="Web-{27E24957-A05E-4672-2A04-F3E3F5CC5BA8}" dt="2023-04-07T10:00:00.633" v="4"/>
          <ac:spMkLst>
            <pc:docMk/>
            <pc:sldMk cId="1717324147" sldId="341"/>
            <ac:spMk id="4" creationId="{097FAF89-D978-40FC-B8A7-F00AF906D0F8}"/>
          </ac:spMkLst>
        </pc:spChg>
      </pc:sldChg>
      <pc:sldChg chg="modSp">
        <pc:chgData name="Beate Weides" userId="S::beate.weides@dw.com::0e3d99c3-e00b-448e-8e45-38bae2afd104" providerId="AD" clId="Web-{27E24957-A05E-4672-2A04-F3E3F5CC5BA8}" dt="2023-04-07T10:00:00.633" v="4"/>
        <pc:sldMkLst>
          <pc:docMk/>
          <pc:sldMk cId="962681634" sldId="342"/>
        </pc:sldMkLst>
        <pc:spChg chg="mod">
          <ac:chgData name="Beate Weides" userId="S::beate.weides@dw.com::0e3d99c3-e00b-448e-8e45-38bae2afd104" providerId="AD" clId="Web-{27E24957-A05E-4672-2A04-F3E3F5CC5BA8}" dt="2023-04-07T10:00:00.633" v="4"/>
          <ac:spMkLst>
            <pc:docMk/>
            <pc:sldMk cId="962681634" sldId="342"/>
            <ac:spMk id="4" creationId="{2EA0625E-F858-4373-BB65-FD14EE7A1255}"/>
          </ac:spMkLst>
        </pc:spChg>
      </pc:sldChg>
      <pc:sldChg chg="modSp">
        <pc:chgData name="Beate Weides" userId="S::beate.weides@dw.com::0e3d99c3-e00b-448e-8e45-38bae2afd104" providerId="AD" clId="Web-{27E24957-A05E-4672-2A04-F3E3F5CC5BA8}" dt="2023-04-07T10:00:00.633" v="4"/>
        <pc:sldMkLst>
          <pc:docMk/>
          <pc:sldMk cId="1746755051" sldId="343"/>
        </pc:sldMkLst>
        <pc:spChg chg="mod">
          <ac:chgData name="Beate Weides" userId="S::beate.weides@dw.com::0e3d99c3-e00b-448e-8e45-38bae2afd104" providerId="AD" clId="Web-{27E24957-A05E-4672-2A04-F3E3F5CC5BA8}" dt="2023-04-07T10:00:00.633" v="4"/>
          <ac:spMkLst>
            <pc:docMk/>
            <pc:sldMk cId="1746755051" sldId="343"/>
            <ac:spMk id="4" creationId="{BD71BC89-215F-413B-9C7E-80F38A98ED55}"/>
          </ac:spMkLst>
        </pc:spChg>
      </pc:sldChg>
      <pc:sldChg chg="modSp">
        <pc:chgData name="Beate Weides" userId="S::beate.weides@dw.com::0e3d99c3-e00b-448e-8e45-38bae2afd104" providerId="AD" clId="Web-{27E24957-A05E-4672-2A04-F3E3F5CC5BA8}" dt="2023-04-07T10:00:00.633" v="4"/>
        <pc:sldMkLst>
          <pc:docMk/>
          <pc:sldMk cId="2145347021" sldId="344"/>
        </pc:sldMkLst>
        <pc:spChg chg="mod">
          <ac:chgData name="Beate Weides" userId="S::beate.weides@dw.com::0e3d99c3-e00b-448e-8e45-38bae2afd104" providerId="AD" clId="Web-{27E24957-A05E-4672-2A04-F3E3F5CC5BA8}" dt="2023-04-07T10:00:00.633" v="4"/>
          <ac:spMkLst>
            <pc:docMk/>
            <pc:sldMk cId="2145347021" sldId="344"/>
            <ac:spMk id="4" creationId="{BD71BC89-215F-413B-9C7E-80F38A98ED55}"/>
          </ac:spMkLst>
        </pc:spChg>
      </pc:sldChg>
      <pc:sldChg chg="modSp">
        <pc:chgData name="Beate Weides" userId="S::beate.weides@dw.com::0e3d99c3-e00b-448e-8e45-38bae2afd104" providerId="AD" clId="Web-{27E24957-A05E-4672-2A04-F3E3F5CC5BA8}" dt="2023-04-07T10:00:00.633" v="4"/>
        <pc:sldMkLst>
          <pc:docMk/>
          <pc:sldMk cId="3513995297" sldId="345"/>
        </pc:sldMkLst>
        <pc:spChg chg="mod">
          <ac:chgData name="Beate Weides" userId="S::beate.weides@dw.com::0e3d99c3-e00b-448e-8e45-38bae2afd104" providerId="AD" clId="Web-{27E24957-A05E-4672-2A04-F3E3F5CC5BA8}" dt="2023-04-07T10:00:00.633" v="4"/>
          <ac:spMkLst>
            <pc:docMk/>
            <pc:sldMk cId="3513995297" sldId="345"/>
            <ac:spMk id="4" creationId="{BD71BC89-215F-413B-9C7E-80F38A98ED55}"/>
          </ac:spMkLst>
        </pc:spChg>
      </pc:sldChg>
      <pc:sldChg chg="modSp">
        <pc:chgData name="Beate Weides" userId="S::beate.weides@dw.com::0e3d99c3-e00b-448e-8e45-38bae2afd104" providerId="AD" clId="Web-{27E24957-A05E-4672-2A04-F3E3F5CC5BA8}" dt="2023-04-07T10:00:00.633" v="4"/>
        <pc:sldMkLst>
          <pc:docMk/>
          <pc:sldMk cId="3364771314" sldId="346"/>
        </pc:sldMkLst>
        <pc:spChg chg="mod">
          <ac:chgData name="Beate Weides" userId="S::beate.weides@dw.com::0e3d99c3-e00b-448e-8e45-38bae2afd104" providerId="AD" clId="Web-{27E24957-A05E-4672-2A04-F3E3F5CC5BA8}" dt="2023-04-07T10:00:00.633" v="4"/>
          <ac:spMkLst>
            <pc:docMk/>
            <pc:sldMk cId="3364771314" sldId="346"/>
            <ac:spMk id="4" creationId="{BD71BC89-215F-413B-9C7E-80F38A98ED55}"/>
          </ac:spMkLst>
        </pc:spChg>
      </pc:sldChg>
      <pc:sldChg chg="modSp">
        <pc:chgData name="Beate Weides" userId="S::beate.weides@dw.com::0e3d99c3-e00b-448e-8e45-38bae2afd104" providerId="AD" clId="Web-{27E24957-A05E-4672-2A04-F3E3F5CC5BA8}" dt="2023-04-07T10:00:00.633" v="4"/>
        <pc:sldMkLst>
          <pc:docMk/>
          <pc:sldMk cId="1965687368" sldId="347"/>
        </pc:sldMkLst>
        <pc:spChg chg="mod">
          <ac:chgData name="Beate Weides" userId="S::beate.weides@dw.com::0e3d99c3-e00b-448e-8e45-38bae2afd104" providerId="AD" clId="Web-{27E24957-A05E-4672-2A04-F3E3F5CC5BA8}" dt="2023-04-07T10:00:00.633" v="4"/>
          <ac:spMkLst>
            <pc:docMk/>
            <pc:sldMk cId="1965687368" sldId="347"/>
            <ac:spMk id="4" creationId="{2EA0625E-F858-4373-BB65-FD14EE7A1255}"/>
          </ac:spMkLst>
        </pc:spChg>
      </pc:sldChg>
      <pc:sldChg chg="modSp">
        <pc:chgData name="Beate Weides" userId="S::beate.weides@dw.com::0e3d99c3-e00b-448e-8e45-38bae2afd104" providerId="AD" clId="Web-{27E24957-A05E-4672-2A04-F3E3F5CC5BA8}" dt="2023-04-07T10:00:00.633" v="4"/>
        <pc:sldMkLst>
          <pc:docMk/>
          <pc:sldMk cId="946680573" sldId="348"/>
        </pc:sldMkLst>
        <pc:spChg chg="mod">
          <ac:chgData name="Beate Weides" userId="S::beate.weides@dw.com::0e3d99c3-e00b-448e-8e45-38bae2afd104" providerId="AD" clId="Web-{27E24957-A05E-4672-2A04-F3E3F5CC5BA8}" dt="2023-04-07T10:00:00.633" v="4"/>
          <ac:spMkLst>
            <pc:docMk/>
            <pc:sldMk cId="946680573" sldId="348"/>
            <ac:spMk id="4" creationId="{BD71BC89-215F-413B-9C7E-80F38A98ED55}"/>
          </ac:spMkLst>
        </pc:spChg>
      </pc:sldChg>
      <pc:sldChg chg="modSp">
        <pc:chgData name="Beate Weides" userId="S::beate.weides@dw.com::0e3d99c3-e00b-448e-8e45-38bae2afd104" providerId="AD" clId="Web-{27E24957-A05E-4672-2A04-F3E3F5CC5BA8}" dt="2023-04-07T10:00:00.633" v="4"/>
        <pc:sldMkLst>
          <pc:docMk/>
          <pc:sldMk cId="597263139" sldId="349"/>
        </pc:sldMkLst>
        <pc:spChg chg="mod">
          <ac:chgData name="Beate Weides" userId="S::beate.weides@dw.com::0e3d99c3-e00b-448e-8e45-38bae2afd104" providerId="AD" clId="Web-{27E24957-A05E-4672-2A04-F3E3F5CC5BA8}" dt="2023-04-07T10:00:00.633" v="4"/>
          <ac:spMkLst>
            <pc:docMk/>
            <pc:sldMk cId="597263139" sldId="349"/>
            <ac:spMk id="4" creationId="{2EA0625E-F858-4373-BB65-FD14EE7A1255}"/>
          </ac:spMkLst>
        </pc:spChg>
      </pc:sldChg>
      <pc:sldChg chg="modSp">
        <pc:chgData name="Beate Weides" userId="S::beate.weides@dw.com::0e3d99c3-e00b-448e-8e45-38bae2afd104" providerId="AD" clId="Web-{27E24957-A05E-4672-2A04-F3E3F5CC5BA8}" dt="2023-04-07T10:00:00.633" v="4"/>
        <pc:sldMkLst>
          <pc:docMk/>
          <pc:sldMk cId="1260509569" sldId="350"/>
        </pc:sldMkLst>
        <pc:spChg chg="mod">
          <ac:chgData name="Beate Weides" userId="S::beate.weides@dw.com::0e3d99c3-e00b-448e-8e45-38bae2afd104" providerId="AD" clId="Web-{27E24957-A05E-4672-2A04-F3E3F5CC5BA8}" dt="2023-04-07T10:00:00.633" v="4"/>
          <ac:spMkLst>
            <pc:docMk/>
            <pc:sldMk cId="1260509569" sldId="350"/>
            <ac:spMk id="4" creationId="{BD71BC89-215F-413B-9C7E-80F38A98ED55}"/>
          </ac:spMkLst>
        </pc:spChg>
      </pc:sldChg>
      <pc:sldChg chg="modSp">
        <pc:chgData name="Beate Weides" userId="S::beate.weides@dw.com::0e3d99c3-e00b-448e-8e45-38bae2afd104" providerId="AD" clId="Web-{27E24957-A05E-4672-2A04-F3E3F5CC5BA8}" dt="2023-04-07T10:00:00.633" v="4"/>
        <pc:sldMkLst>
          <pc:docMk/>
          <pc:sldMk cId="622677742" sldId="351"/>
        </pc:sldMkLst>
        <pc:spChg chg="mod">
          <ac:chgData name="Beate Weides" userId="S::beate.weides@dw.com::0e3d99c3-e00b-448e-8e45-38bae2afd104" providerId="AD" clId="Web-{27E24957-A05E-4672-2A04-F3E3F5CC5BA8}" dt="2023-04-07T10:00:00.633" v="4"/>
          <ac:spMkLst>
            <pc:docMk/>
            <pc:sldMk cId="622677742" sldId="351"/>
            <ac:spMk id="4" creationId="{BD71BC89-215F-413B-9C7E-80F38A98ED55}"/>
          </ac:spMkLst>
        </pc:spChg>
      </pc:sldChg>
      <pc:sldChg chg="modSp">
        <pc:chgData name="Beate Weides" userId="S::beate.weides@dw.com::0e3d99c3-e00b-448e-8e45-38bae2afd104" providerId="AD" clId="Web-{27E24957-A05E-4672-2A04-F3E3F5CC5BA8}" dt="2023-04-07T10:00:00.633" v="4"/>
        <pc:sldMkLst>
          <pc:docMk/>
          <pc:sldMk cId="568795744" sldId="352"/>
        </pc:sldMkLst>
        <pc:spChg chg="mod">
          <ac:chgData name="Beate Weides" userId="S::beate.weides@dw.com::0e3d99c3-e00b-448e-8e45-38bae2afd104" providerId="AD" clId="Web-{27E24957-A05E-4672-2A04-F3E3F5CC5BA8}" dt="2023-04-07T10:00:00.633" v="4"/>
          <ac:spMkLst>
            <pc:docMk/>
            <pc:sldMk cId="568795744" sldId="352"/>
            <ac:spMk id="4" creationId="{2EA0625E-F858-4373-BB65-FD14EE7A1255}"/>
          </ac:spMkLst>
        </pc:spChg>
      </pc:sldChg>
      <pc:sldChg chg="modSp">
        <pc:chgData name="Beate Weides" userId="S::beate.weides@dw.com::0e3d99c3-e00b-448e-8e45-38bae2afd104" providerId="AD" clId="Web-{27E24957-A05E-4672-2A04-F3E3F5CC5BA8}" dt="2023-04-07T10:00:00.633" v="4"/>
        <pc:sldMkLst>
          <pc:docMk/>
          <pc:sldMk cId="871937743" sldId="353"/>
        </pc:sldMkLst>
        <pc:spChg chg="mod">
          <ac:chgData name="Beate Weides" userId="S::beate.weides@dw.com::0e3d99c3-e00b-448e-8e45-38bae2afd104" providerId="AD" clId="Web-{27E24957-A05E-4672-2A04-F3E3F5CC5BA8}" dt="2023-04-07T10:00:00.633" v="4"/>
          <ac:spMkLst>
            <pc:docMk/>
            <pc:sldMk cId="871937743" sldId="353"/>
            <ac:spMk id="4" creationId="{BD71BC89-215F-413B-9C7E-80F38A98ED55}"/>
          </ac:spMkLst>
        </pc:spChg>
      </pc:sldChg>
      <pc:sldChg chg="modSp">
        <pc:chgData name="Beate Weides" userId="S::beate.weides@dw.com::0e3d99c3-e00b-448e-8e45-38bae2afd104" providerId="AD" clId="Web-{27E24957-A05E-4672-2A04-F3E3F5CC5BA8}" dt="2023-04-07T10:00:00.633" v="4"/>
        <pc:sldMkLst>
          <pc:docMk/>
          <pc:sldMk cId="845474491" sldId="354"/>
        </pc:sldMkLst>
        <pc:spChg chg="mod">
          <ac:chgData name="Beate Weides" userId="S::beate.weides@dw.com::0e3d99c3-e00b-448e-8e45-38bae2afd104" providerId="AD" clId="Web-{27E24957-A05E-4672-2A04-F3E3F5CC5BA8}" dt="2023-04-07T10:00:00.633" v="4"/>
          <ac:spMkLst>
            <pc:docMk/>
            <pc:sldMk cId="845474491" sldId="354"/>
            <ac:spMk id="4" creationId="{BD71BC89-215F-413B-9C7E-80F38A98ED55}"/>
          </ac:spMkLst>
        </pc:spChg>
      </pc:sldChg>
      <pc:sldChg chg="modSp">
        <pc:chgData name="Beate Weides" userId="S::beate.weides@dw.com::0e3d99c3-e00b-448e-8e45-38bae2afd104" providerId="AD" clId="Web-{27E24957-A05E-4672-2A04-F3E3F5CC5BA8}" dt="2023-04-07T10:00:00.633" v="4"/>
        <pc:sldMkLst>
          <pc:docMk/>
          <pc:sldMk cId="3911672407" sldId="355"/>
        </pc:sldMkLst>
        <pc:spChg chg="mod">
          <ac:chgData name="Beate Weides" userId="S::beate.weides@dw.com::0e3d99c3-e00b-448e-8e45-38bae2afd104" providerId="AD" clId="Web-{27E24957-A05E-4672-2A04-F3E3F5CC5BA8}" dt="2023-04-07T10:00:00.633" v="4"/>
          <ac:spMkLst>
            <pc:docMk/>
            <pc:sldMk cId="3911672407" sldId="355"/>
            <ac:spMk id="4" creationId="{BD71BC89-215F-413B-9C7E-80F38A98ED55}"/>
          </ac:spMkLst>
        </pc:spChg>
      </pc:sldChg>
      <pc:sldChg chg="modSp">
        <pc:chgData name="Beate Weides" userId="S::beate.weides@dw.com::0e3d99c3-e00b-448e-8e45-38bae2afd104" providerId="AD" clId="Web-{27E24957-A05E-4672-2A04-F3E3F5CC5BA8}" dt="2023-04-07T10:00:00.633" v="4"/>
        <pc:sldMkLst>
          <pc:docMk/>
          <pc:sldMk cId="2300640672" sldId="356"/>
        </pc:sldMkLst>
        <pc:spChg chg="mod">
          <ac:chgData name="Beate Weides" userId="S::beate.weides@dw.com::0e3d99c3-e00b-448e-8e45-38bae2afd104" providerId="AD" clId="Web-{27E24957-A05E-4672-2A04-F3E3F5CC5BA8}" dt="2023-04-07T10:00:00.633" v="4"/>
          <ac:spMkLst>
            <pc:docMk/>
            <pc:sldMk cId="2300640672" sldId="356"/>
            <ac:spMk id="4" creationId="{BD71BC89-215F-413B-9C7E-80F38A98ED55}"/>
          </ac:spMkLst>
        </pc:spChg>
      </pc:sldChg>
      <pc:sldChg chg="modSp">
        <pc:chgData name="Beate Weides" userId="S::beate.weides@dw.com::0e3d99c3-e00b-448e-8e45-38bae2afd104" providerId="AD" clId="Web-{27E24957-A05E-4672-2A04-F3E3F5CC5BA8}" dt="2023-04-07T10:00:00.633" v="4"/>
        <pc:sldMkLst>
          <pc:docMk/>
          <pc:sldMk cId="1509551021" sldId="358"/>
        </pc:sldMkLst>
        <pc:spChg chg="mod">
          <ac:chgData name="Beate Weides" userId="S::beate.weides@dw.com::0e3d99c3-e00b-448e-8e45-38bae2afd104" providerId="AD" clId="Web-{27E24957-A05E-4672-2A04-F3E3F5CC5BA8}" dt="2023-04-07T10:00:00.633" v="4"/>
          <ac:spMkLst>
            <pc:docMk/>
            <pc:sldMk cId="1509551021" sldId="358"/>
            <ac:spMk id="4" creationId="{BD71BC89-215F-413B-9C7E-80F38A98ED55}"/>
          </ac:spMkLst>
        </pc:spChg>
      </pc:sldChg>
      <pc:sldChg chg="modSp">
        <pc:chgData name="Beate Weides" userId="S::beate.weides@dw.com::0e3d99c3-e00b-448e-8e45-38bae2afd104" providerId="AD" clId="Web-{27E24957-A05E-4672-2A04-F3E3F5CC5BA8}" dt="2023-04-07T10:00:00.633" v="4"/>
        <pc:sldMkLst>
          <pc:docMk/>
          <pc:sldMk cId="1029789728" sldId="359"/>
        </pc:sldMkLst>
        <pc:spChg chg="mod">
          <ac:chgData name="Beate Weides" userId="S::beate.weides@dw.com::0e3d99c3-e00b-448e-8e45-38bae2afd104" providerId="AD" clId="Web-{27E24957-A05E-4672-2A04-F3E3F5CC5BA8}" dt="2023-04-07T10:00:00.633" v="4"/>
          <ac:spMkLst>
            <pc:docMk/>
            <pc:sldMk cId="1029789728" sldId="359"/>
            <ac:spMk id="4" creationId="{BD71BC89-215F-413B-9C7E-80F38A98ED55}"/>
          </ac:spMkLst>
        </pc:spChg>
      </pc:sldChg>
      <pc:sldChg chg="modSp">
        <pc:chgData name="Beate Weides" userId="S::beate.weides@dw.com::0e3d99c3-e00b-448e-8e45-38bae2afd104" providerId="AD" clId="Web-{27E24957-A05E-4672-2A04-F3E3F5CC5BA8}" dt="2023-04-07T10:00:00.633" v="4"/>
        <pc:sldMkLst>
          <pc:docMk/>
          <pc:sldMk cId="2133020853" sldId="360"/>
        </pc:sldMkLst>
        <pc:spChg chg="mod">
          <ac:chgData name="Beate Weides" userId="S::beate.weides@dw.com::0e3d99c3-e00b-448e-8e45-38bae2afd104" providerId="AD" clId="Web-{27E24957-A05E-4672-2A04-F3E3F5CC5BA8}" dt="2023-04-07T10:00:00.633" v="4"/>
          <ac:spMkLst>
            <pc:docMk/>
            <pc:sldMk cId="2133020853" sldId="360"/>
            <ac:spMk id="4" creationId="{BD71BC89-215F-413B-9C7E-80F38A98ED55}"/>
          </ac:spMkLst>
        </pc:spChg>
      </pc:sldChg>
      <pc:sldChg chg="modSp">
        <pc:chgData name="Beate Weides" userId="S::beate.weides@dw.com::0e3d99c3-e00b-448e-8e45-38bae2afd104" providerId="AD" clId="Web-{27E24957-A05E-4672-2A04-F3E3F5CC5BA8}" dt="2023-04-07T10:00:00.633" v="4"/>
        <pc:sldMkLst>
          <pc:docMk/>
          <pc:sldMk cId="1355430278" sldId="361"/>
        </pc:sldMkLst>
        <pc:spChg chg="mod">
          <ac:chgData name="Beate Weides" userId="S::beate.weides@dw.com::0e3d99c3-e00b-448e-8e45-38bae2afd104" providerId="AD" clId="Web-{27E24957-A05E-4672-2A04-F3E3F5CC5BA8}" dt="2023-04-07T10:00:00.633" v="4"/>
          <ac:spMkLst>
            <pc:docMk/>
            <pc:sldMk cId="1355430278" sldId="361"/>
            <ac:spMk id="4" creationId="{BD71BC89-215F-413B-9C7E-80F38A98ED55}"/>
          </ac:spMkLst>
        </pc:spChg>
      </pc:sldChg>
      <pc:sldChg chg="modSp">
        <pc:chgData name="Beate Weides" userId="S::beate.weides@dw.com::0e3d99c3-e00b-448e-8e45-38bae2afd104" providerId="AD" clId="Web-{27E24957-A05E-4672-2A04-F3E3F5CC5BA8}" dt="2023-04-07T10:00:00.633" v="4"/>
        <pc:sldMkLst>
          <pc:docMk/>
          <pc:sldMk cId="3896039240" sldId="362"/>
        </pc:sldMkLst>
        <pc:spChg chg="mod">
          <ac:chgData name="Beate Weides" userId="S::beate.weides@dw.com::0e3d99c3-e00b-448e-8e45-38bae2afd104" providerId="AD" clId="Web-{27E24957-A05E-4672-2A04-F3E3F5CC5BA8}" dt="2023-04-07T10:00:00.633" v="4"/>
          <ac:spMkLst>
            <pc:docMk/>
            <pc:sldMk cId="3896039240" sldId="362"/>
            <ac:spMk id="4" creationId="{2EA0625E-F858-4373-BB65-FD14EE7A1255}"/>
          </ac:spMkLst>
        </pc:spChg>
      </pc:sldChg>
      <pc:sldMasterChg chg="modSp mod modSldLayout">
        <pc:chgData name="Beate Weides" userId="S::beate.weides@dw.com::0e3d99c3-e00b-448e-8e45-38bae2afd104" providerId="AD" clId="Web-{27E24957-A05E-4672-2A04-F3E3F5CC5BA8}" dt="2023-04-07T10:00:00.633" v="4"/>
        <pc:sldMasterMkLst>
          <pc:docMk/>
          <pc:sldMasterMk cId="2092787347" sldId="2147483660"/>
        </pc:sldMasterMkLst>
        <pc:spChg chg="mod">
          <ac:chgData name="Beate Weides" userId="S::beate.weides@dw.com::0e3d99c3-e00b-448e-8e45-38bae2afd104" providerId="AD" clId="Web-{27E24957-A05E-4672-2A04-F3E3F5CC5BA8}" dt="2023-04-07T10:00:00.633" v="4"/>
          <ac:spMkLst>
            <pc:docMk/>
            <pc:sldMasterMk cId="2092787347" sldId="2147483660"/>
            <ac:spMk id="5" creationId="{8E119B94-0CF7-4115-9476-D1F6F1CF0CFE}"/>
          </ac:spMkLst>
        </pc:spChg>
        <pc:sldLayoutChg chg="mod">
          <pc:chgData name="Beate Weides" userId="S::beate.weides@dw.com::0e3d99c3-e00b-448e-8e45-38bae2afd104" providerId="AD" clId="Web-{27E24957-A05E-4672-2A04-F3E3F5CC5BA8}" dt="2023-04-07T10:00:00.633" v="4"/>
          <pc:sldLayoutMkLst>
            <pc:docMk/>
            <pc:sldMasterMk cId="2092787347" sldId="2147483660"/>
            <pc:sldLayoutMk cId="0" sldId="2147483661"/>
          </pc:sldLayoutMkLst>
        </pc:sldLayoutChg>
        <pc:sldLayoutChg chg="mod">
          <pc:chgData name="Beate Weides" userId="S::beate.weides@dw.com::0e3d99c3-e00b-448e-8e45-38bae2afd104" providerId="AD" clId="Web-{27E24957-A05E-4672-2A04-F3E3F5CC5BA8}" dt="2023-04-07T10:00:00.633" v="4"/>
          <pc:sldLayoutMkLst>
            <pc:docMk/>
            <pc:sldMasterMk cId="2092787347" sldId="2147483660"/>
            <pc:sldLayoutMk cId="625376896" sldId="2147483672"/>
          </pc:sldLayoutMkLst>
        </pc:sldLayoutChg>
        <pc:sldLayoutChg chg="mod">
          <pc:chgData name="Beate Weides" userId="S::beate.weides@dw.com::0e3d99c3-e00b-448e-8e45-38bae2afd104" providerId="AD" clId="Web-{27E24957-A05E-4672-2A04-F3E3F5CC5BA8}" dt="2023-04-07T10:00:00.633" v="4"/>
          <pc:sldLayoutMkLst>
            <pc:docMk/>
            <pc:sldMasterMk cId="2092787347" sldId="2147483660"/>
            <pc:sldLayoutMk cId="0" sldId="2147483673"/>
          </pc:sldLayoutMkLst>
        </pc:sldLayoutChg>
        <pc:sldLayoutChg chg="modSp mod">
          <pc:chgData name="Beate Weides" userId="S::beate.weides@dw.com::0e3d99c3-e00b-448e-8e45-38bae2afd104" providerId="AD" clId="Web-{27E24957-A05E-4672-2A04-F3E3F5CC5BA8}" dt="2023-04-07T10:00:00.633" v="4"/>
          <pc:sldLayoutMkLst>
            <pc:docMk/>
            <pc:sldMasterMk cId="2092787347" sldId="2147483660"/>
            <pc:sldLayoutMk cId="898964170" sldId="2147483674"/>
          </pc:sldLayoutMkLst>
          <pc:spChg chg="mod">
            <ac:chgData name="Beate Weides" userId="S::beate.weides@dw.com::0e3d99c3-e00b-448e-8e45-38bae2afd104" providerId="AD" clId="Web-{27E24957-A05E-4672-2A04-F3E3F5CC5BA8}" dt="2023-04-07T10:00:00.633" v="4"/>
            <ac:spMkLst>
              <pc:docMk/>
              <pc:sldMasterMk cId="2092787347" sldId="2147483660"/>
              <pc:sldLayoutMk cId="898964170" sldId="2147483674"/>
              <ac:spMk id="3" creationId="{9A14F061-F05E-4A18-BB76-402CB80F63B3}"/>
            </ac:spMkLst>
          </pc:spChg>
        </pc:sldLayoutChg>
        <pc:sldLayoutChg chg="modSp mod">
          <pc:chgData name="Beate Weides" userId="S::beate.weides@dw.com::0e3d99c3-e00b-448e-8e45-38bae2afd104" providerId="AD" clId="Web-{27E24957-A05E-4672-2A04-F3E3F5CC5BA8}" dt="2023-04-07T10:00:00.633" v="4"/>
          <pc:sldLayoutMkLst>
            <pc:docMk/>
            <pc:sldMasterMk cId="2092787347" sldId="2147483660"/>
            <pc:sldLayoutMk cId="1809502463" sldId="2147483675"/>
          </pc:sldLayoutMkLst>
          <pc:spChg chg="mod">
            <ac:chgData name="Beate Weides" userId="S::beate.weides@dw.com::0e3d99c3-e00b-448e-8e45-38bae2afd104" providerId="AD" clId="Web-{27E24957-A05E-4672-2A04-F3E3F5CC5BA8}" dt="2023-04-07T10:00:00.633" v="4"/>
            <ac:spMkLst>
              <pc:docMk/>
              <pc:sldMasterMk cId="2092787347" sldId="2147483660"/>
              <pc:sldLayoutMk cId="1809502463" sldId="2147483675"/>
              <ac:spMk id="5" creationId="{53769F26-FEC1-4648-96B3-8F72A0CE05D8}"/>
            </ac:spMkLst>
          </pc:spChg>
        </pc:sldLayoutChg>
        <pc:sldLayoutChg chg="modSp mod">
          <pc:chgData name="Beate Weides" userId="S::beate.weides@dw.com::0e3d99c3-e00b-448e-8e45-38bae2afd104" providerId="AD" clId="Web-{27E24957-A05E-4672-2A04-F3E3F5CC5BA8}" dt="2023-04-07T10:00:00.633" v="4"/>
          <pc:sldLayoutMkLst>
            <pc:docMk/>
            <pc:sldMasterMk cId="2092787347" sldId="2147483660"/>
            <pc:sldLayoutMk cId="1169176490" sldId="2147483676"/>
          </pc:sldLayoutMkLst>
          <pc:spChg chg="mod">
            <ac:chgData name="Beate Weides" userId="S::beate.weides@dw.com::0e3d99c3-e00b-448e-8e45-38bae2afd104" providerId="AD" clId="Web-{27E24957-A05E-4672-2A04-F3E3F5CC5BA8}" dt="2023-04-07T10:00:00.633" v="4"/>
            <ac:spMkLst>
              <pc:docMk/>
              <pc:sldMasterMk cId="2092787347" sldId="2147483660"/>
              <pc:sldLayoutMk cId="1169176490" sldId="2147483676"/>
              <ac:spMk id="3" creationId="{3E000A86-D746-4DBD-B4BF-FBBA3558C321}"/>
            </ac:spMkLst>
          </pc:spChg>
        </pc:sldLayoutChg>
        <pc:sldLayoutChg chg="modSp mod">
          <pc:chgData name="Beate Weides" userId="S::beate.weides@dw.com::0e3d99c3-e00b-448e-8e45-38bae2afd104" providerId="AD" clId="Web-{27E24957-A05E-4672-2A04-F3E3F5CC5BA8}" dt="2023-04-07T10:00:00.633" v="4"/>
          <pc:sldLayoutMkLst>
            <pc:docMk/>
            <pc:sldMasterMk cId="2092787347" sldId="2147483660"/>
            <pc:sldLayoutMk cId="1413449684" sldId="2147483677"/>
          </pc:sldLayoutMkLst>
          <pc:spChg chg="mod">
            <ac:chgData name="Beate Weides" userId="S::beate.weides@dw.com::0e3d99c3-e00b-448e-8e45-38bae2afd104" providerId="AD" clId="Web-{27E24957-A05E-4672-2A04-F3E3F5CC5BA8}" dt="2023-04-07T10:00:00.633" v="4"/>
            <ac:spMkLst>
              <pc:docMk/>
              <pc:sldMasterMk cId="2092787347" sldId="2147483660"/>
              <pc:sldLayoutMk cId="1413449684" sldId="2147483677"/>
              <ac:spMk id="2" creationId="{F105C952-AA68-496F-9DFC-7EFD9A6DF5D3}"/>
            </ac:spMkLst>
          </pc:spChg>
        </pc:sldLayoutChg>
        <pc:sldLayoutChg chg="modSp mod">
          <pc:chgData name="Beate Weides" userId="S::beate.weides@dw.com::0e3d99c3-e00b-448e-8e45-38bae2afd104" providerId="AD" clId="Web-{27E24957-A05E-4672-2A04-F3E3F5CC5BA8}" dt="2023-04-07T10:00:00.633" v="4"/>
          <pc:sldLayoutMkLst>
            <pc:docMk/>
            <pc:sldMasterMk cId="2092787347" sldId="2147483660"/>
            <pc:sldLayoutMk cId="0" sldId="2147483678"/>
          </pc:sldLayoutMkLst>
          <pc:spChg chg="mod">
            <ac:chgData name="Beate Weides" userId="S::beate.weides@dw.com::0e3d99c3-e00b-448e-8e45-38bae2afd104" providerId="AD" clId="Web-{27E24957-A05E-4672-2A04-F3E3F5CC5BA8}" dt="2023-04-07T10:00:00.633" v="4"/>
            <ac:spMkLst>
              <pc:docMk/>
              <pc:sldMasterMk cId="2092787347" sldId="2147483660"/>
              <pc:sldLayoutMk cId="0" sldId="2147483678"/>
              <ac:spMk id="6" creationId="{52A075B1-7D96-4953-8CBC-65EB9DE139C3}"/>
            </ac:spMkLst>
          </pc:spChg>
        </pc:sldLayoutChg>
        <pc:sldLayoutChg chg="modSp mod">
          <pc:chgData name="Beate Weides" userId="S::beate.weides@dw.com::0e3d99c3-e00b-448e-8e45-38bae2afd104" providerId="AD" clId="Web-{27E24957-A05E-4672-2A04-F3E3F5CC5BA8}" dt="2023-04-07T10:00:00.633" v="4"/>
          <pc:sldLayoutMkLst>
            <pc:docMk/>
            <pc:sldMasterMk cId="2092787347" sldId="2147483660"/>
            <pc:sldLayoutMk cId="0" sldId="2147483679"/>
          </pc:sldLayoutMkLst>
          <pc:spChg chg="mod">
            <ac:chgData name="Beate Weides" userId="S::beate.weides@dw.com::0e3d99c3-e00b-448e-8e45-38bae2afd104" providerId="AD" clId="Web-{27E24957-A05E-4672-2A04-F3E3F5CC5BA8}" dt="2023-04-07T10:00:00.633" v="4"/>
            <ac:spMkLst>
              <pc:docMk/>
              <pc:sldMasterMk cId="2092787347" sldId="2147483660"/>
              <pc:sldLayoutMk cId="0" sldId="2147483679"/>
              <ac:spMk id="3" creationId="{F3C6F528-4D7E-4A3B-8261-89E0D5463B07}"/>
            </ac:spMkLst>
          </pc:spChg>
        </pc:sldLayoutChg>
        <pc:sldLayoutChg chg="modSp mod">
          <pc:chgData name="Beate Weides" userId="S::beate.weides@dw.com::0e3d99c3-e00b-448e-8e45-38bae2afd104" providerId="AD" clId="Web-{27E24957-A05E-4672-2A04-F3E3F5CC5BA8}" dt="2023-04-07T10:00:00.633" v="4"/>
          <pc:sldLayoutMkLst>
            <pc:docMk/>
            <pc:sldMasterMk cId="2092787347" sldId="2147483660"/>
            <pc:sldLayoutMk cId="0" sldId="2147483680"/>
          </pc:sldLayoutMkLst>
          <pc:spChg chg="mod">
            <ac:chgData name="Beate Weides" userId="S::beate.weides@dw.com::0e3d99c3-e00b-448e-8e45-38bae2afd104" providerId="AD" clId="Web-{27E24957-A05E-4672-2A04-F3E3F5CC5BA8}" dt="2023-04-07T10:00:00.633" v="4"/>
            <ac:spMkLst>
              <pc:docMk/>
              <pc:sldMasterMk cId="2092787347" sldId="2147483660"/>
              <pc:sldLayoutMk cId="0" sldId="2147483680"/>
              <ac:spMk id="3" creationId="{D2431079-380E-4F7F-89AA-D83BF13629A5}"/>
            </ac:spMkLst>
          </pc:spChg>
        </pc:sldLayoutChg>
        <pc:sldLayoutChg chg="modSp mod">
          <pc:chgData name="Beate Weides" userId="S::beate.weides@dw.com::0e3d99c3-e00b-448e-8e45-38bae2afd104" providerId="AD" clId="Web-{27E24957-A05E-4672-2A04-F3E3F5CC5BA8}" dt="2023-04-07T10:00:00.633" v="4"/>
          <pc:sldLayoutMkLst>
            <pc:docMk/>
            <pc:sldMasterMk cId="2092787347" sldId="2147483660"/>
            <pc:sldLayoutMk cId="0" sldId="2147483681"/>
          </pc:sldLayoutMkLst>
          <pc:spChg chg="mod">
            <ac:chgData name="Beate Weides" userId="S::beate.weides@dw.com::0e3d99c3-e00b-448e-8e45-38bae2afd104" providerId="AD" clId="Web-{27E24957-A05E-4672-2A04-F3E3F5CC5BA8}" dt="2023-04-07T10:00:00.633" v="4"/>
            <ac:spMkLst>
              <pc:docMk/>
              <pc:sldMasterMk cId="2092787347" sldId="2147483660"/>
              <pc:sldLayoutMk cId="0" sldId="2147483681"/>
              <ac:spMk id="3" creationId="{304E1DF1-F778-4558-8295-02D1DFFEF83A}"/>
            </ac:spMkLst>
          </pc:spChg>
        </pc:sldLayoutChg>
        <pc:sldLayoutChg chg="modSp mod">
          <pc:chgData name="Beate Weides" userId="S::beate.weides@dw.com::0e3d99c3-e00b-448e-8e45-38bae2afd104" providerId="AD" clId="Web-{27E24957-A05E-4672-2A04-F3E3F5CC5BA8}" dt="2023-04-07T10:00:00.633" v="4"/>
          <pc:sldLayoutMkLst>
            <pc:docMk/>
            <pc:sldMasterMk cId="2092787347" sldId="2147483660"/>
            <pc:sldLayoutMk cId="0" sldId="2147483682"/>
          </pc:sldLayoutMkLst>
          <pc:spChg chg="mod">
            <ac:chgData name="Beate Weides" userId="S::beate.weides@dw.com::0e3d99c3-e00b-448e-8e45-38bae2afd104" providerId="AD" clId="Web-{27E24957-A05E-4672-2A04-F3E3F5CC5BA8}" dt="2023-04-07T10:00:00.633" v="4"/>
            <ac:spMkLst>
              <pc:docMk/>
              <pc:sldMasterMk cId="2092787347" sldId="2147483660"/>
              <pc:sldLayoutMk cId="0" sldId="2147483682"/>
              <ac:spMk id="2" creationId="{B3C39E00-AC0A-42F7-A4F8-BDBD47D668FB}"/>
            </ac:spMkLst>
          </pc:spChg>
        </pc:sldLayoutChg>
        <pc:sldLayoutChg chg="modSp mod">
          <pc:chgData name="Beate Weides" userId="S::beate.weides@dw.com::0e3d99c3-e00b-448e-8e45-38bae2afd104" providerId="AD" clId="Web-{27E24957-A05E-4672-2A04-F3E3F5CC5BA8}" dt="2023-04-07T10:00:00.633" v="4"/>
          <pc:sldLayoutMkLst>
            <pc:docMk/>
            <pc:sldMasterMk cId="2092787347" sldId="2147483660"/>
            <pc:sldLayoutMk cId="0" sldId="2147483683"/>
          </pc:sldLayoutMkLst>
          <pc:spChg chg="mod">
            <ac:chgData name="Beate Weides" userId="S::beate.weides@dw.com::0e3d99c3-e00b-448e-8e45-38bae2afd104" providerId="AD" clId="Web-{27E24957-A05E-4672-2A04-F3E3F5CC5BA8}" dt="2023-04-07T10:00:00.633" v="4"/>
            <ac:spMkLst>
              <pc:docMk/>
              <pc:sldMasterMk cId="2092787347" sldId="2147483660"/>
              <pc:sldLayoutMk cId="0" sldId="2147483683"/>
              <ac:spMk id="2" creationId="{EA8A48C8-877F-4232-96C6-610E01B87F39}"/>
            </ac:spMkLst>
          </pc:spChg>
        </pc:sldLayoutChg>
        <pc:sldLayoutChg chg="modSp mod">
          <pc:chgData name="Beate Weides" userId="S::beate.weides@dw.com::0e3d99c3-e00b-448e-8e45-38bae2afd104" providerId="AD" clId="Web-{27E24957-A05E-4672-2A04-F3E3F5CC5BA8}" dt="2023-04-07T10:00:00.633" v="4"/>
          <pc:sldLayoutMkLst>
            <pc:docMk/>
            <pc:sldMasterMk cId="2092787347" sldId="2147483660"/>
            <pc:sldLayoutMk cId="827944183" sldId="2147483684"/>
          </pc:sldLayoutMkLst>
          <pc:spChg chg="mod">
            <ac:chgData name="Beate Weides" userId="S::beate.weides@dw.com::0e3d99c3-e00b-448e-8e45-38bae2afd104" providerId="AD" clId="Web-{27E24957-A05E-4672-2A04-F3E3F5CC5BA8}" dt="2023-04-07T10:00:00.633" v="4"/>
            <ac:spMkLst>
              <pc:docMk/>
              <pc:sldMasterMk cId="2092787347" sldId="2147483660"/>
              <pc:sldLayoutMk cId="827944183" sldId="2147483684"/>
              <ac:spMk id="2" creationId="{19843E33-14AE-4560-90FA-C4B9AEF8BACC}"/>
            </ac:spMkLst>
          </pc:spChg>
        </pc:sldLayoutChg>
        <pc:sldLayoutChg chg="modSp mod">
          <pc:chgData name="Beate Weides" userId="S::beate.weides@dw.com::0e3d99c3-e00b-448e-8e45-38bae2afd104" providerId="AD" clId="Web-{27E24957-A05E-4672-2A04-F3E3F5CC5BA8}" dt="2023-04-07T10:00:00.633" v="4"/>
          <pc:sldLayoutMkLst>
            <pc:docMk/>
            <pc:sldMasterMk cId="2092787347" sldId="2147483660"/>
            <pc:sldLayoutMk cId="1341289486" sldId="2147483686"/>
          </pc:sldLayoutMkLst>
          <pc:spChg chg="mod">
            <ac:chgData name="Beate Weides" userId="S::beate.weides@dw.com::0e3d99c3-e00b-448e-8e45-38bae2afd104" providerId="AD" clId="Web-{27E24957-A05E-4672-2A04-F3E3F5CC5BA8}" dt="2023-04-07T10:00:00.633" v="4"/>
            <ac:spMkLst>
              <pc:docMk/>
              <pc:sldMasterMk cId="2092787347" sldId="2147483660"/>
              <pc:sldLayoutMk cId="1341289486" sldId="2147483686"/>
              <ac:spMk id="3" creationId="{9A14F061-F05E-4A18-BB76-402CB80F63B3}"/>
            </ac:spMkLst>
          </pc:spChg>
        </pc:sldLayoutChg>
      </pc:sldMasterChg>
    </pc:docChg>
  </pc:docChgLst>
  <pc:docChgLst>
    <pc:chgData name="Beate Weides" userId="0e3d99c3-e00b-448e-8e45-38bae2afd104" providerId="ADAL" clId="{E623907C-CF15-DC49-9E6B-4408836D31F3}"/>
    <pc:docChg chg="custSel modSld">
      <pc:chgData name="Beate Weides" userId="0e3d99c3-e00b-448e-8e45-38bae2afd104" providerId="ADAL" clId="{E623907C-CF15-DC49-9E6B-4408836D31F3}" dt="2023-04-07T11:27:13.587" v="145" actId="2711"/>
      <pc:docMkLst>
        <pc:docMk/>
      </pc:docMkLst>
      <pc:sldChg chg="modSp mod">
        <pc:chgData name="Beate Weides" userId="0e3d99c3-e00b-448e-8e45-38bae2afd104" providerId="ADAL" clId="{E623907C-CF15-DC49-9E6B-4408836D31F3}" dt="2023-04-07T11:27:13.587" v="145" actId="2711"/>
        <pc:sldMkLst>
          <pc:docMk/>
          <pc:sldMk cId="1404007225" sldId="265"/>
        </pc:sldMkLst>
        <pc:spChg chg="mod">
          <ac:chgData name="Beate Weides" userId="0e3d99c3-e00b-448e-8e45-38bae2afd104" providerId="ADAL" clId="{E623907C-CF15-DC49-9E6B-4408836D31F3}" dt="2023-04-07T11:27:13.587" v="145" actId="2711"/>
          <ac:spMkLst>
            <pc:docMk/>
            <pc:sldMk cId="1404007225" sldId="265"/>
            <ac:spMk id="3" creationId="{00000000-0000-0000-0000-000000000000}"/>
          </ac:spMkLst>
        </pc:spChg>
      </pc:sldChg>
      <pc:sldChg chg="addSp delSp modSp mod">
        <pc:chgData name="Beate Weides" userId="0e3d99c3-e00b-448e-8e45-38bae2afd104" providerId="ADAL" clId="{E623907C-CF15-DC49-9E6B-4408836D31F3}" dt="2023-04-07T11:12:44.674" v="121" actId="1076"/>
        <pc:sldMkLst>
          <pc:docMk/>
          <pc:sldMk cId="578945571" sldId="277"/>
        </pc:sldMkLst>
        <pc:spChg chg="mod">
          <ac:chgData name="Beate Weides" userId="0e3d99c3-e00b-448e-8e45-38bae2afd104" providerId="ADAL" clId="{E623907C-CF15-DC49-9E6B-4408836D31F3}" dt="2023-04-07T10:16:57.139" v="36" actId="1076"/>
          <ac:spMkLst>
            <pc:docMk/>
            <pc:sldMk cId="578945571" sldId="277"/>
            <ac:spMk id="3" creationId="{AC3D008F-5E9A-428C-9539-3871B792B884}"/>
          </ac:spMkLst>
        </pc:spChg>
        <pc:spChg chg="mod">
          <ac:chgData name="Beate Weides" userId="0e3d99c3-e00b-448e-8e45-38bae2afd104" providerId="ADAL" clId="{E623907C-CF15-DC49-9E6B-4408836D31F3}" dt="2023-04-07T10:16:43.649" v="34" actId="1076"/>
          <ac:spMkLst>
            <pc:docMk/>
            <pc:sldMk cId="578945571" sldId="277"/>
            <ac:spMk id="6" creationId="{1C35113F-F9E2-8B1C-BCD0-39742611EC7A}"/>
          </ac:spMkLst>
        </pc:spChg>
        <pc:spChg chg="mod">
          <ac:chgData name="Beate Weides" userId="0e3d99c3-e00b-448e-8e45-38bae2afd104" providerId="ADAL" clId="{E623907C-CF15-DC49-9E6B-4408836D31F3}" dt="2023-04-07T10:17:05.122" v="37" actId="1076"/>
          <ac:spMkLst>
            <pc:docMk/>
            <pc:sldMk cId="578945571" sldId="277"/>
            <ac:spMk id="8" creationId="{6F5F57ED-8148-32EC-8DC2-2F76FB7A3F61}"/>
          </ac:spMkLst>
        </pc:spChg>
        <pc:spChg chg="mod">
          <ac:chgData name="Beate Weides" userId="0e3d99c3-e00b-448e-8e45-38bae2afd104" providerId="ADAL" clId="{E623907C-CF15-DC49-9E6B-4408836D31F3}" dt="2023-04-07T10:16:52.543" v="35" actId="1076"/>
          <ac:spMkLst>
            <pc:docMk/>
            <pc:sldMk cId="578945571" sldId="277"/>
            <ac:spMk id="10" creationId="{AF29B1DF-6E17-7B9B-8FFA-640F2C61BE23}"/>
          </ac:spMkLst>
        </pc:spChg>
        <pc:spChg chg="mod">
          <ac:chgData name="Beate Weides" userId="0e3d99c3-e00b-448e-8e45-38bae2afd104" providerId="ADAL" clId="{E623907C-CF15-DC49-9E6B-4408836D31F3}" dt="2023-04-07T10:17:12.557" v="38" actId="1076"/>
          <ac:spMkLst>
            <pc:docMk/>
            <pc:sldMk cId="578945571" sldId="277"/>
            <ac:spMk id="11" creationId="{73075B4E-C2DF-672C-EA52-F5DAFCA92766}"/>
          </ac:spMkLst>
        </pc:spChg>
        <pc:picChg chg="add del mod">
          <ac:chgData name="Beate Weides" userId="0e3d99c3-e00b-448e-8e45-38bae2afd104" providerId="ADAL" clId="{E623907C-CF15-DC49-9E6B-4408836D31F3}" dt="2023-04-07T11:12:29.363" v="119" actId="478"/>
          <ac:picMkLst>
            <pc:docMk/>
            <pc:sldMk cId="578945571" sldId="277"/>
            <ac:picMk id="7" creationId="{CE7FCAE5-075B-556C-FEF7-363789790ECA}"/>
          </ac:picMkLst>
        </pc:picChg>
        <pc:picChg chg="add mod">
          <ac:chgData name="Beate Weides" userId="0e3d99c3-e00b-448e-8e45-38bae2afd104" providerId="ADAL" clId="{E623907C-CF15-DC49-9E6B-4408836D31F3}" dt="2023-04-07T11:12:44.674" v="121" actId="1076"/>
          <ac:picMkLst>
            <pc:docMk/>
            <pc:sldMk cId="578945571" sldId="277"/>
            <ac:picMk id="13" creationId="{7A3046B4-AA3E-609C-1283-7EECC3FBC984}"/>
          </ac:picMkLst>
        </pc:picChg>
      </pc:sldChg>
      <pc:sldChg chg="addSp delSp modSp mod modClrScheme chgLayout">
        <pc:chgData name="Beate Weides" userId="0e3d99c3-e00b-448e-8e45-38bae2afd104" providerId="ADAL" clId="{E623907C-CF15-DC49-9E6B-4408836D31F3}" dt="2023-04-07T10:10:54.674" v="10" actId="478"/>
        <pc:sldMkLst>
          <pc:docMk/>
          <pc:sldMk cId="394198071" sldId="279"/>
        </pc:sldMkLst>
        <pc:spChg chg="del">
          <ac:chgData name="Beate Weides" userId="0e3d99c3-e00b-448e-8e45-38bae2afd104" providerId="ADAL" clId="{E623907C-CF15-DC49-9E6B-4408836D31F3}" dt="2023-04-07T10:08:22.489" v="0" actId="931"/>
          <ac:spMkLst>
            <pc:docMk/>
            <pc:sldMk cId="394198071" sldId="279"/>
            <ac:spMk id="3" creationId="{4E4F737C-ACAF-762E-EAA7-2DC8E7E3A523}"/>
          </ac:spMkLst>
        </pc:spChg>
        <pc:spChg chg="mod">
          <ac:chgData name="Beate Weides" userId="0e3d99c3-e00b-448e-8e45-38bae2afd104" providerId="ADAL" clId="{E623907C-CF15-DC49-9E6B-4408836D31F3}" dt="2023-04-07T10:09:05.797" v="2" actId="26606"/>
          <ac:spMkLst>
            <pc:docMk/>
            <pc:sldMk cId="394198071" sldId="279"/>
            <ac:spMk id="4" creationId="{F8AC1ABD-D078-47FE-8C59-88C6E6746288}"/>
          </ac:spMkLst>
        </pc:spChg>
        <pc:spChg chg="mod">
          <ac:chgData name="Beate Weides" userId="0e3d99c3-e00b-448e-8e45-38bae2afd104" providerId="ADAL" clId="{E623907C-CF15-DC49-9E6B-4408836D31F3}" dt="2023-04-07T10:09:05.797" v="2" actId="26606"/>
          <ac:spMkLst>
            <pc:docMk/>
            <pc:sldMk cId="394198071" sldId="279"/>
            <ac:spMk id="5" creationId="{1AB2D993-8A92-4006-B3C4-5BE01CC3E71A}"/>
          </ac:spMkLst>
        </pc:spChg>
        <pc:spChg chg="add del mod">
          <ac:chgData name="Beate Weides" userId="0e3d99c3-e00b-448e-8e45-38bae2afd104" providerId="ADAL" clId="{E623907C-CF15-DC49-9E6B-4408836D31F3}" dt="2023-04-07T10:10:54.674" v="10" actId="478"/>
          <ac:spMkLst>
            <pc:docMk/>
            <pc:sldMk cId="394198071" sldId="279"/>
            <ac:spMk id="11" creationId="{77962CAC-8944-600B-4051-73C7605A3FBD}"/>
          </ac:spMkLst>
        </pc:spChg>
        <pc:spChg chg="add del mod">
          <ac:chgData name="Beate Weides" userId="0e3d99c3-e00b-448e-8e45-38bae2afd104" providerId="ADAL" clId="{E623907C-CF15-DC49-9E6B-4408836D31F3}" dt="2023-04-07T10:10:32.395" v="6" actId="478"/>
          <ac:spMkLst>
            <pc:docMk/>
            <pc:sldMk cId="394198071" sldId="279"/>
            <ac:spMk id="13" creationId="{5C32F4D5-3F67-8DE8-CAB4-DBB9D5CDB714}"/>
          </ac:spMkLst>
        </pc:spChg>
        <pc:picChg chg="add mod ord">
          <ac:chgData name="Beate Weides" userId="0e3d99c3-e00b-448e-8e45-38bae2afd104" providerId="ADAL" clId="{E623907C-CF15-DC49-9E6B-4408836D31F3}" dt="2023-04-07T10:10:50.802" v="9" actId="14100"/>
          <ac:picMkLst>
            <pc:docMk/>
            <pc:sldMk cId="394198071" sldId="279"/>
            <ac:picMk id="6" creationId="{5D7D7FF4-DDD5-ADC5-962D-6870AFFD7A7D}"/>
          </ac:picMkLst>
        </pc:picChg>
      </pc:sldChg>
      <pc:sldChg chg="modSp mod">
        <pc:chgData name="Beate Weides" userId="0e3d99c3-e00b-448e-8e45-38bae2afd104" providerId="ADAL" clId="{E623907C-CF15-DC49-9E6B-4408836D31F3}" dt="2023-04-07T11:23:42.538" v="135" actId="2711"/>
        <pc:sldMkLst>
          <pc:docMk/>
          <pc:sldMk cId="3018801459" sldId="308"/>
        </pc:sldMkLst>
        <pc:spChg chg="mod">
          <ac:chgData name="Beate Weides" userId="0e3d99c3-e00b-448e-8e45-38bae2afd104" providerId="ADAL" clId="{E623907C-CF15-DC49-9E6B-4408836D31F3}" dt="2023-04-07T11:23:42.538" v="135" actId="2711"/>
          <ac:spMkLst>
            <pc:docMk/>
            <pc:sldMk cId="3018801459" sldId="308"/>
            <ac:spMk id="7" creationId="{6346D810-3554-9869-4102-B7085B044EE3}"/>
          </ac:spMkLst>
        </pc:spChg>
      </pc:sldChg>
      <pc:sldChg chg="addSp delSp modSp mod">
        <pc:chgData name="Beate Weides" userId="0e3d99c3-e00b-448e-8e45-38bae2afd104" providerId="ADAL" clId="{E623907C-CF15-DC49-9E6B-4408836D31F3}" dt="2023-04-07T11:12:49.231" v="122" actId="1076"/>
        <pc:sldMkLst>
          <pc:docMk/>
          <pc:sldMk cId="1746755051" sldId="343"/>
        </pc:sldMkLst>
        <pc:spChg chg="mod">
          <ac:chgData name="Beate Weides" userId="0e3d99c3-e00b-448e-8e45-38bae2afd104" providerId="ADAL" clId="{E623907C-CF15-DC49-9E6B-4408836D31F3}" dt="2023-04-07T10:16:01.711" v="26" actId="1076"/>
          <ac:spMkLst>
            <pc:docMk/>
            <pc:sldMk cId="1746755051" sldId="343"/>
            <ac:spMk id="3" creationId="{AC3D008F-5E9A-428C-9539-3871B792B884}"/>
          </ac:spMkLst>
        </pc:spChg>
        <pc:spChg chg="mod">
          <ac:chgData name="Beate Weides" userId="0e3d99c3-e00b-448e-8e45-38bae2afd104" providerId="ADAL" clId="{E623907C-CF15-DC49-9E6B-4408836D31F3}" dt="2023-04-07T10:16:21.718" v="31" actId="1076"/>
          <ac:spMkLst>
            <pc:docMk/>
            <pc:sldMk cId="1746755051" sldId="343"/>
            <ac:spMk id="6" creationId="{1C35113F-F9E2-8B1C-BCD0-39742611EC7A}"/>
          </ac:spMkLst>
        </pc:spChg>
        <pc:spChg chg="mod">
          <ac:chgData name="Beate Weides" userId="0e3d99c3-e00b-448e-8e45-38bae2afd104" providerId="ADAL" clId="{E623907C-CF15-DC49-9E6B-4408836D31F3}" dt="2023-04-07T10:16:06.276" v="27" actId="1076"/>
          <ac:spMkLst>
            <pc:docMk/>
            <pc:sldMk cId="1746755051" sldId="343"/>
            <ac:spMk id="9" creationId="{18886748-B4F9-4D41-CFEA-5AEC757BCF1A}"/>
          </ac:spMkLst>
        </pc:spChg>
        <pc:spChg chg="mod">
          <ac:chgData name="Beate Weides" userId="0e3d99c3-e00b-448e-8e45-38bae2afd104" providerId="ADAL" clId="{E623907C-CF15-DC49-9E6B-4408836D31F3}" dt="2023-04-07T10:16:11.831" v="28" actId="1076"/>
          <ac:spMkLst>
            <pc:docMk/>
            <pc:sldMk cId="1746755051" sldId="343"/>
            <ac:spMk id="10" creationId="{63938B32-28D9-585B-D645-71EF995E7F55}"/>
          </ac:spMkLst>
        </pc:spChg>
        <pc:spChg chg="mod">
          <ac:chgData name="Beate Weides" userId="0e3d99c3-e00b-448e-8e45-38bae2afd104" providerId="ADAL" clId="{E623907C-CF15-DC49-9E6B-4408836D31F3}" dt="2023-04-07T10:16:15.617" v="29" actId="1076"/>
          <ac:spMkLst>
            <pc:docMk/>
            <pc:sldMk cId="1746755051" sldId="343"/>
            <ac:spMk id="11" creationId="{9BBE4E43-046B-9C29-3935-2BBA8970317B}"/>
          </ac:spMkLst>
        </pc:spChg>
        <pc:picChg chg="add del mod">
          <ac:chgData name="Beate Weides" userId="0e3d99c3-e00b-448e-8e45-38bae2afd104" providerId="ADAL" clId="{E623907C-CF15-DC49-9E6B-4408836D31F3}" dt="2023-04-07T11:12:00.132" v="116" actId="478"/>
          <ac:picMkLst>
            <pc:docMk/>
            <pc:sldMk cId="1746755051" sldId="343"/>
            <ac:picMk id="8" creationId="{3C741B9C-826A-8197-6935-59FE81B0AD3E}"/>
          </ac:picMkLst>
        </pc:picChg>
        <pc:picChg chg="add mod">
          <ac:chgData name="Beate Weides" userId="0e3d99c3-e00b-448e-8e45-38bae2afd104" providerId="ADAL" clId="{E623907C-CF15-DC49-9E6B-4408836D31F3}" dt="2023-04-07T11:12:49.231" v="122" actId="1076"/>
          <ac:picMkLst>
            <pc:docMk/>
            <pc:sldMk cId="1746755051" sldId="343"/>
            <ac:picMk id="13" creationId="{D99C0361-34BE-F449-E2DD-48807E387178}"/>
          </ac:picMkLst>
        </pc:picChg>
      </pc:sldChg>
      <pc:sldChg chg="addSp delSp modSp mod">
        <pc:chgData name="Beate Weides" userId="0e3d99c3-e00b-448e-8e45-38bae2afd104" providerId="ADAL" clId="{E623907C-CF15-DC49-9E6B-4408836D31F3}" dt="2023-04-07T11:12:51.932" v="123" actId="1076"/>
        <pc:sldMkLst>
          <pc:docMk/>
          <pc:sldMk cId="2145347021" sldId="344"/>
        </pc:sldMkLst>
        <pc:spChg chg="mod">
          <ac:chgData name="Beate Weides" userId="0e3d99c3-e00b-448e-8e45-38bae2afd104" providerId="ADAL" clId="{E623907C-CF15-DC49-9E6B-4408836D31F3}" dt="2023-04-07T10:12:24.670" v="18" actId="693"/>
          <ac:spMkLst>
            <pc:docMk/>
            <pc:sldMk cId="2145347021" sldId="344"/>
            <ac:spMk id="2" creationId="{4AB0EF7F-EA4E-4753-BD3E-85069C4E1538}"/>
          </ac:spMkLst>
        </pc:spChg>
        <pc:spChg chg="mod">
          <ac:chgData name="Beate Weides" userId="0e3d99c3-e00b-448e-8e45-38bae2afd104" providerId="ADAL" clId="{E623907C-CF15-DC49-9E6B-4408836D31F3}" dt="2023-04-07T10:15:28.864" v="25" actId="207"/>
          <ac:spMkLst>
            <pc:docMk/>
            <pc:sldMk cId="2145347021" sldId="344"/>
            <ac:spMk id="3" creationId="{AC3D008F-5E9A-428C-9539-3871B792B884}"/>
          </ac:spMkLst>
        </pc:spChg>
        <pc:spChg chg="mod">
          <ac:chgData name="Beate Weides" userId="0e3d99c3-e00b-448e-8e45-38bae2afd104" providerId="ADAL" clId="{E623907C-CF15-DC49-9E6B-4408836D31F3}" dt="2023-04-07T10:11:59.318" v="17" actId="1076"/>
          <ac:spMkLst>
            <pc:docMk/>
            <pc:sldMk cId="2145347021" sldId="344"/>
            <ac:spMk id="6" creationId="{1C35113F-F9E2-8B1C-BCD0-39742611EC7A}"/>
          </ac:spMkLst>
        </pc:spChg>
        <pc:spChg chg="mod">
          <ac:chgData name="Beate Weides" userId="0e3d99c3-e00b-448e-8e45-38bae2afd104" providerId="ADAL" clId="{E623907C-CF15-DC49-9E6B-4408836D31F3}" dt="2023-04-07T10:13:23.157" v="19" actId="1076"/>
          <ac:spMkLst>
            <pc:docMk/>
            <pc:sldMk cId="2145347021" sldId="344"/>
            <ac:spMk id="8" creationId="{6F5F57ED-8148-32EC-8DC2-2F76FB7A3F61}"/>
          </ac:spMkLst>
        </pc:spChg>
        <pc:picChg chg="add del mod">
          <ac:chgData name="Beate Weides" userId="0e3d99c3-e00b-448e-8e45-38bae2afd104" providerId="ADAL" clId="{E623907C-CF15-DC49-9E6B-4408836D31F3}" dt="2023-04-07T11:11:22.681" v="113" actId="478"/>
          <ac:picMkLst>
            <pc:docMk/>
            <pc:sldMk cId="2145347021" sldId="344"/>
            <ac:picMk id="10" creationId="{8670BE1E-AB85-10ED-CD0E-0AF0B5CF16DE}"/>
          </ac:picMkLst>
        </pc:picChg>
        <pc:picChg chg="add mod">
          <ac:chgData name="Beate Weides" userId="0e3d99c3-e00b-448e-8e45-38bae2afd104" providerId="ADAL" clId="{E623907C-CF15-DC49-9E6B-4408836D31F3}" dt="2023-04-07T11:12:51.932" v="123" actId="1076"/>
          <ac:picMkLst>
            <pc:docMk/>
            <pc:sldMk cId="2145347021" sldId="344"/>
            <ac:picMk id="12" creationId="{445EAE93-0FB8-ED4B-145D-BDC547ADDDCF}"/>
          </ac:picMkLst>
        </pc:picChg>
      </pc:sldChg>
      <pc:sldChg chg="addSp delSp modSp mod delAnim">
        <pc:chgData name="Beate Weides" userId="0e3d99c3-e00b-448e-8e45-38bae2afd104" providerId="ADAL" clId="{E623907C-CF15-DC49-9E6B-4408836D31F3}" dt="2023-04-07T10:27:40.072" v="112" actId="1076"/>
        <pc:sldMkLst>
          <pc:docMk/>
          <pc:sldMk cId="3513995297" sldId="345"/>
        </pc:sldMkLst>
        <pc:spChg chg="del mod">
          <ac:chgData name="Beate Weides" userId="0e3d99c3-e00b-448e-8e45-38bae2afd104" providerId="ADAL" clId="{E623907C-CF15-DC49-9E6B-4408836D31F3}" dt="2023-04-07T10:25:00.864" v="50" actId="478"/>
          <ac:spMkLst>
            <pc:docMk/>
            <pc:sldMk cId="3513995297" sldId="345"/>
            <ac:spMk id="6" creationId="{6364A284-E49E-A4A8-9B09-5074E5905797}"/>
          </ac:spMkLst>
        </pc:spChg>
        <pc:spChg chg="del mod">
          <ac:chgData name="Beate Weides" userId="0e3d99c3-e00b-448e-8e45-38bae2afd104" providerId="ADAL" clId="{E623907C-CF15-DC49-9E6B-4408836D31F3}" dt="2023-04-07T10:27:33.255" v="111" actId="478"/>
          <ac:spMkLst>
            <pc:docMk/>
            <pc:sldMk cId="3513995297" sldId="345"/>
            <ac:spMk id="7" creationId="{233151C2-438E-37CB-B824-E03734C04C73}"/>
          </ac:spMkLst>
        </pc:spChg>
        <pc:spChg chg="mod">
          <ac:chgData name="Beate Weides" userId="0e3d99c3-e00b-448e-8e45-38bae2afd104" providerId="ADAL" clId="{E623907C-CF15-DC49-9E6B-4408836D31F3}" dt="2023-04-07T10:27:40.072" v="112" actId="1076"/>
          <ac:spMkLst>
            <pc:docMk/>
            <pc:sldMk cId="3513995297" sldId="345"/>
            <ac:spMk id="8" creationId="{B2B3A5C7-D6F6-234E-1815-61245A777A85}"/>
          </ac:spMkLst>
        </pc:spChg>
        <pc:spChg chg="del mod">
          <ac:chgData name="Beate Weides" userId="0e3d99c3-e00b-448e-8e45-38bae2afd104" providerId="ADAL" clId="{E623907C-CF15-DC49-9E6B-4408836D31F3}" dt="2023-04-07T10:26:49.536" v="75" actId="478"/>
          <ac:spMkLst>
            <pc:docMk/>
            <pc:sldMk cId="3513995297" sldId="345"/>
            <ac:spMk id="9" creationId="{84500CFD-3984-A192-686F-1CE1F7EC247B}"/>
          </ac:spMkLst>
        </pc:spChg>
        <pc:picChg chg="add del mod">
          <ac:chgData name="Beate Weides" userId="0e3d99c3-e00b-448e-8e45-38bae2afd104" providerId="ADAL" clId="{E623907C-CF15-DC49-9E6B-4408836D31F3}" dt="2023-04-07T10:24:31.543" v="46" actId="478"/>
          <ac:picMkLst>
            <pc:docMk/>
            <pc:sldMk cId="3513995297" sldId="345"/>
            <ac:picMk id="10" creationId="{D886A188-E7A4-1CB4-6E54-663FB8730189}"/>
          </ac:picMkLst>
        </pc:picChg>
        <pc:picChg chg="add mod">
          <ac:chgData name="Beate Weides" userId="0e3d99c3-e00b-448e-8e45-38bae2afd104" providerId="ADAL" clId="{E623907C-CF15-DC49-9E6B-4408836D31F3}" dt="2023-04-07T10:24:55.956" v="49" actId="14100"/>
          <ac:picMkLst>
            <pc:docMk/>
            <pc:sldMk cId="3513995297" sldId="345"/>
            <ac:picMk id="12" creationId="{C0648DF6-9637-A3E8-DF5D-B5A17625855E}"/>
          </ac:picMkLst>
        </pc:picChg>
      </pc:sldChg>
      <pc:sldChg chg="modSp mod modNotesTx">
        <pc:chgData name="Beate Weides" userId="0e3d99c3-e00b-448e-8e45-38bae2afd104" providerId="ADAL" clId="{E623907C-CF15-DC49-9E6B-4408836D31F3}" dt="2023-04-07T11:21:14.265" v="130"/>
        <pc:sldMkLst>
          <pc:docMk/>
          <pc:sldMk cId="946680573" sldId="348"/>
        </pc:sldMkLst>
        <pc:spChg chg="mod">
          <ac:chgData name="Beate Weides" userId="0e3d99c3-e00b-448e-8e45-38bae2afd104" providerId="ADAL" clId="{E623907C-CF15-DC49-9E6B-4408836D31F3}" dt="2023-04-07T11:18:30.627" v="128"/>
          <ac:spMkLst>
            <pc:docMk/>
            <pc:sldMk cId="946680573" sldId="348"/>
            <ac:spMk id="6" creationId="{6364A284-E49E-A4A8-9B09-5074E5905797}"/>
          </ac:spMkLst>
        </pc:spChg>
        <pc:spChg chg="mod">
          <ac:chgData name="Beate Weides" userId="0e3d99c3-e00b-448e-8e45-38bae2afd104" providerId="ADAL" clId="{E623907C-CF15-DC49-9E6B-4408836D31F3}" dt="2023-04-07T11:21:14.265" v="130"/>
          <ac:spMkLst>
            <pc:docMk/>
            <pc:sldMk cId="946680573" sldId="348"/>
            <ac:spMk id="7" creationId="{233151C2-438E-37CB-B824-E03734C04C73}"/>
          </ac:spMkLst>
        </pc:spChg>
      </pc:sldChg>
      <pc:sldChg chg="modSp mod">
        <pc:chgData name="Beate Weides" userId="0e3d99c3-e00b-448e-8e45-38bae2afd104" providerId="ADAL" clId="{E623907C-CF15-DC49-9E6B-4408836D31F3}" dt="2023-04-07T11:26:15.468" v="142" actId="27636"/>
        <pc:sldMkLst>
          <pc:docMk/>
          <pc:sldMk cId="845474491" sldId="354"/>
        </pc:sldMkLst>
        <pc:spChg chg="mod">
          <ac:chgData name="Beate Weides" userId="0e3d99c3-e00b-448e-8e45-38bae2afd104" providerId="ADAL" clId="{E623907C-CF15-DC49-9E6B-4408836D31F3}" dt="2023-04-07T11:26:15.468" v="142" actId="27636"/>
          <ac:spMkLst>
            <pc:docMk/>
            <pc:sldMk cId="845474491" sldId="354"/>
            <ac:spMk id="3" creationId="{AC3D008F-5E9A-428C-9539-3871B792B884}"/>
          </ac:spMkLst>
        </pc:spChg>
      </pc:sldChg>
      <pc:sldChg chg="modSp mod">
        <pc:chgData name="Beate Weides" userId="0e3d99c3-e00b-448e-8e45-38bae2afd104" providerId="ADAL" clId="{E623907C-CF15-DC49-9E6B-4408836D31F3}" dt="2023-04-07T11:25:45.989" v="139" actId="255"/>
        <pc:sldMkLst>
          <pc:docMk/>
          <pc:sldMk cId="3911672407" sldId="355"/>
        </pc:sldMkLst>
        <pc:spChg chg="mod">
          <ac:chgData name="Beate Weides" userId="0e3d99c3-e00b-448e-8e45-38bae2afd104" providerId="ADAL" clId="{E623907C-CF15-DC49-9E6B-4408836D31F3}" dt="2023-04-07T11:25:45.989" v="139" actId="255"/>
          <ac:spMkLst>
            <pc:docMk/>
            <pc:sldMk cId="3911672407" sldId="355"/>
            <ac:spMk id="3" creationId="{AC3D008F-5E9A-428C-9539-3871B792B884}"/>
          </ac:spMkLst>
        </pc:spChg>
      </pc:sldChg>
      <pc:sldChg chg="modSp mod">
        <pc:chgData name="Beate Weides" userId="0e3d99c3-e00b-448e-8e45-38bae2afd104" providerId="ADAL" clId="{E623907C-CF15-DC49-9E6B-4408836D31F3}" dt="2023-04-07T11:25:12.014" v="136" actId="20577"/>
        <pc:sldMkLst>
          <pc:docMk/>
          <pc:sldMk cId="1029789728" sldId="359"/>
        </pc:sldMkLst>
        <pc:spChg chg="mod">
          <ac:chgData name="Beate Weides" userId="0e3d99c3-e00b-448e-8e45-38bae2afd104" providerId="ADAL" clId="{E623907C-CF15-DC49-9E6B-4408836D31F3}" dt="2023-04-07T11:25:12.014" v="136" actId="20577"/>
          <ac:spMkLst>
            <pc:docMk/>
            <pc:sldMk cId="1029789728" sldId="359"/>
            <ac:spMk id="3" creationId="{AC3D008F-5E9A-428C-9539-3871B792B884}"/>
          </ac:spMkLst>
        </pc:spChg>
      </pc:sldChg>
      <pc:sldChg chg="modSp mod">
        <pc:chgData name="Beate Weides" userId="0e3d99c3-e00b-448e-8e45-38bae2afd104" providerId="ADAL" clId="{E623907C-CF15-DC49-9E6B-4408836D31F3}" dt="2023-04-07T11:26:50.549" v="144" actId="27636"/>
        <pc:sldMkLst>
          <pc:docMk/>
          <pc:sldMk cId="1355430278" sldId="361"/>
        </pc:sldMkLst>
        <pc:spChg chg="mod">
          <ac:chgData name="Beate Weides" userId="0e3d99c3-e00b-448e-8e45-38bae2afd104" providerId="ADAL" clId="{E623907C-CF15-DC49-9E6B-4408836D31F3}" dt="2023-04-07T11:26:50.549" v="144" actId="27636"/>
          <ac:spMkLst>
            <pc:docMk/>
            <pc:sldMk cId="1355430278" sldId="361"/>
            <ac:spMk id="3" creationId="{AC3D008F-5E9A-428C-9539-3871B792B884}"/>
          </ac:spMkLst>
        </pc:spChg>
      </pc:sldChg>
    </pc:docChg>
  </pc:docChgLst>
  <pc:docChgLst>
    <pc:chgData name="Beate Weides" userId="0e3d99c3-e00b-448e-8e45-38bae2afd104" providerId="ADAL" clId="{1A2E7693-BCC7-4F66-8965-2E0691F2B7C0}"/>
    <pc:docChg chg="custSel modSld">
      <pc:chgData name="Beate Weides" userId="0e3d99c3-e00b-448e-8e45-38bae2afd104" providerId="ADAL" clId="{1A2E7693-BCC7-4F66-8965-2E0691F2B7C0}" dt="2023-04-12T15:24:57.916" v="52" actId="27636"/>
      <pc:docMkLst>
        <pc:docMk/>
      </pc:docMkLst>
      <pc:sldChg chg="modSp mod">
        <pc:chgData name="Beate Weides" userId="0e3d99c3-e00b-448e-8e45-38bae2afd104" providerId="ADAL" clId="{1A2E7693-BCC7-4F66-8965-2E0691F2B7C0}" dt="2023-04-12T15:20:04.852" v="12" actId="14100"/>
        <pc:sldMkLst>
          <pc:docMk/>
          <pc:sldMk cId="578945571" sldId="277"/>
        </pc:sldMkLst>
        <pc:spChg chg="mod">
          <ac:chgData name="Beate Weides" userId="0e3d99c3-e00b-448e-8e45-38bae2afd104" providerId="ADAL" clId="{1A2E7693-BCC7-4F66-8965-2E0691F2B7C0}" dt="2023-04-12T15:20:04.852" v="12" actId="14100"/>
          <ac:spMkLst>
            <pc:docMk/>
            <pc:sldMk cId="578945571" sldId="277"/>
            <ac:spMk id="6" creationId="{1C35113F-F9E2-8B1C-BCD0-39742611EC7A}"/>
          </ac:spMkLst>
        </pc:spChg>
      </pc:sldChg>
      <pc:sldChg chg="modSp mod">
        <pc:chgData name="Beate Weides" userId="0e3d99c3-e00b-448e-8e45-38bae2afd104" providerId="ADAL" clId="{1A2E7693-BCC7-4F66-8965-2E0691F2B7C0}" dt="2023-04-12T15:15:37.990" v="1" actId="2711"/>
        <pc:sldMkLst>
          <pc:docMk/>
          <pc:sldMk cId="3614886353" sldId="280"/>
        </pc:sldMkLst>
        <pc:spChg chg="mod">
          <ac:chgData name="Beate Weides" userId="0e3d99c3-e00b-448e-8e45-38bae2afd104" providerId="ADAL" clId="{1A2E7693-BCC7-4F66-8965-2E0691F2B7C0}" dt="2023-04-12T15:15:12.394" v="0" actId="20577"/>
          <ac:spMkLst>
            <pc:docMk/>
            <pc:sldMk cId="3614886353" sldId="280"/>
            <ac:spMk id="4" creationId="{2EA0625E-F858-4373-BB65-FD14EE7A1255}"/>
          </ac:spMkLst>
        </pc:spChg>
        <pc:spChg chg="mod">
          <ac:chgData name="Beate Weides" userId="0e3d99c3-e00b-448e-8e45-38bae2afd104" providerId="ADAL" clId="{1A2E7693-BCC7-4F66-8965-2E0691F2B7C0}" dt="2023-04-12T15:15:37.990" v="1" actId="2711"/>
          <ac:spMkLst>
            <pc:docMk/>
            <pc:sldMk cId="3614886353" sldId="280"/>
            <ac:spMk id="5" creationId="{64EBBF4F-3C75-43AB-9EC3-F12C0053A2F9}"/>
          </ac:spMkLst>
        </pc:spChg>
      </pc:sldChg>
      <pc:sldChg chg="modSp mod">
        <pc:chgData name="Beate Weides" userId="0e3d99c3-e00b-448e-8e45-38bae2afd104" providerId="ADAL" clId="{1A2E7693-BCC7-4F66-8965-2E0691F2B7C0}" dt="2023-04-12T15:17:59.286" v="3" actId="1076"/>
        <pc:sldMkLst>
          <pc:docMk/>
          <pc:sldMk cId="174484819" sldId="311"/>
        </pc:sldMkLst>
        <pc:spChg chg="mod">
          <ac:chgData name="Beate Weides" userId="0e3d99c3-e00b-448e-8e45-38bae2afd104" providerId="ADAL" clId="{1A2E7693-BCC7-4F66-8965-2E0691F2B7C0}" dt="2023-04-12T15:17:59.286" v="3" actId="1076"/>
          <ac:spMkLst>
            <pc:docMk/>
            <pc:sldMk cId="174484819" sldId="311"/>
            <ac:spMk id="7" creationId="{D126062C-2DF3-F5A1-5834-C6A96F835B6E}"/>
          </ac:spMkLst>
        </pc:spChg>
      </pc:sldChg>
      <pc:sldChg chg="modSp mod">
        <pc:chgData name="Beate Weides" userId="0e3d99c3-e00b-448e-8e45-38bae2afd104" providerId="ADAL" clId="{1A2E7693-BCC7-4F66-8965-2E0691F2B7C0}" dt="2023-04-12T15:19:44.859" v="11" actId="1076"/>
        <pc:sldMkLst>
          <pc:docMk/>
          <pc:sldMk cId="1746755051" sldId="343"/>
        </pc:sldMkLst>
        <pc:spChg chg="mod">
          <ac:chgData name="Beate Weides" userId="0e3d99c3-e00b-448e-8e45-38bae2afd104" providerId="ADAL" clId="{1A2E7693-BCC7-4F66-8965-2E0691F2B7C0}" dt="2023-04-12T15:19:44.859" v="11" actId="1076"/>
          <ac:spMkLst>
            <pc:docMk/>
            <pc:sldMk cId="1746755051" sldId="343"/>
            <ac:spMk id="6" creationId="{1C35113F-F9E2-8B1C-BCD0-39742611EC7A}"/>
          </ac:spMkLst>
        </pc:spChg>
      </pc:sldChg>
      <pc:sldChg chg="modSp mod">
        <pc:chgData name="Beate Weides" userId="0e3d99c3-e00b-448e-8e45-38bae2afd104" providerId="ADAL" clId="{1A2E7693-BCC7-4F66-8965-2E0691F2B7C0}" dt="2023-04-12T15:19:20.340" v="8" actId="1076"/>
        <pc:sldMkLst>
          <pc:docMk/>
          <pc:sldMk cId="2145347021" sldId="344"/>
        </pc:sldMkLst>
        <pc:spChg chg="mod">
          <ac:chgData name="Beate Weides" userId="0e3d99c3-e00b-448e-8e45-38bae2afd104" providerId="ADAL" clId="{1A2E7693-BCC7-4F66-8965-2E0691F2B7C0}" dt="2023-04-12T15:18:44.044" v="4" actId="2085"/>
          <ac:spMkLst>
            <pc:docMk/>
            <pc:sldMk cId="2145347021" sldId="344"/>
            <ac:spMk id="2" creationId="{4AB0EF7F-EA4E-4753-BD3E-85069C4E1538}"/>
          </ac:spMkLst>
        </pc:spChg>
        <pc:spChg chg="mod">
          <ac:chgData name="Beate Weides" userId="0e3d99c3-e00b-448e-8e45-38bae2afd104" providerId="ADAL" clId="{1A2E7693-BCC7-4F66-8965-2E0691F2B7C0}" dt="2023-04-12T15:19:20.340" v="8" actId="1076"/>
          <ac:spMkLst>
            <pc:docMk/>
            <pc:sldMk cId="2145347021" sldId="344"/>
            <ac:spMk id="6" creationId="{1C35113F-F9E2-8B1C-BCD0-39742611EC7A}"/>
          </ac:spMkLst>
        </pc:spChg>
      </pc:sldChg>
      <pc:sldChg chg="modSp mod modNotesTx">
        <pc:chgData name="Beate Weides" userId="0e3d99c3-e00b-448e-8e45-38bae2afd104" providerId="ADAL" clId="{1A2E7693-BCC7-4F66-8965-2E0691F2B7C0}" dt="2023-04-12T15:21:38.243" v="20" actId="2711"/>
        <pc:sldMkLst>
          <pc:docMk/>
          <pc:sldMk cId="946680573" sldId="348"/>
        </pc:sldMkLst>
        <pc:spChg chg="mod">
          <ac:chgData name="Beate Weides" userId="0e3d99c3-e00b-448e-8e45-38bae2afd104" providerId="ADAL" clId="{1A2E7693-BCC7-4F66-8965-2E0691F2B7C0}" dt="2023-04-12T15:20:50.837" v="15" actId="1582"/>
          <ac:spMkLst>
            <pc:docMk/>
            <pc:sldMk cId="946680573" sldId="348"/>
            <ac:spMk id="6" creationId="{6364A284-E49E-A4A8-9B09-5074E5905797}"/>
          </ac:spMkLst>
        </pc:spChg>
        <pc:spChg chg="mod">
          <ac:chgData name="Beate Weides" userId="0e3d99c3-e00b-448e-8e45-38bae2afd104" providerId="ADAL" clId="{1A2E7693-BCC7-4F66-8965-2E0691F2B7C0}" dt="2023-04-12T15:20:59.451" v="16" actId="1582"/>
          <ac:spMkLst>
            <pc:docMk/>
            <pc:sldMk cId="946680573" sldId="348"/>
            <ac:spMk id="7" creationId="{233151C2-438E-37CB-B824-E03734C04C73}"/>
          </ac:spMkLst>
        </pc:spChg>
      </pc:sldChg>
      <pc:sldChg chg="modSp mod modNotesTx">
        <pc:chgData name="Beate Weides" userId="0e3d99c3-e00b-448e-8e45-38bae2afd104" providerId="ADAL" clId="{1A2E7693-BCC7-4F66-8965-2E0691F2B7C0}" dt="2023-04-12T15:21:55.601" v="22" actId="1582"/>
        <pc:sldMkLst>
          <pc:docMk/>
          <pc:sldMk cId="1260509569" sldId="350"/>
        </pc:sldMkLst>
        <pc:spChg chg="mod">
          <ac:chgData name="Beate Weides" userId="0e3d99c3-e00b-448e-8e45-38bae2afd104" providerId="ADAL" clId="{1A2E7693-BCC7-4F66-8965-2E0691F2B7C0}" dt="2023-04-12T15:21:49.681" v="21" actId="1582"/>
          <ac:spMkLst>
            <pc:docMk/>
            <pc:sldMk cId="1260509569" sldId="350"/>
            <ac:spMk id="6" creationId="{6364A284-E49E-A4A8-9B09-5074E5905797}"/>
          </ac:spMkLst>
        </pc:spChg>
        <pc:spChg chg="mod">
          <ac:chgData name="Beate Weides" userId="0e3d99c3-e00b-448e-8e45-38bae2afd104" providerId="ADAL" clId="{1A2E7693-BCC7-4F66-8965-2E0691F2B7C0}" dt="2023-04-12T15:21:55.601" v="22" actId="1582"/>
          <ac:spMkLst>
            <pc:docMk/>
            <pc:sldMk cId="1260509569" sldId="350"/>
            <ac:spMk id="7" creationId="{233151C2-438E-37CB-B824-E03734C04C73}"/>
          </ac:spMkLst>
        </pc:spChg>
      </pc:sldChg>
      <pc:sldChg chg="modSp mod">
        <pc:chgData name="Beate Weides" userId="0e3d99c3-e00b-448e-8e45-38bae2afd104" providerId="ADAL" clId="{1A2E7693-BCC7-4F66-8965-2E0691F2B7C0}" dt="2023-04-12T15:22:39.808" v="26" actId="2711"/>
        <pc:sldMkLst>
          <pc:docMk/>
          <pc:sldMk cId="622677742" sldId="351"/>
        </pc:sldMkLst>
        <pc:spChg chg="mod">
          <ac:chgData name="Beate Weides" userId="0e3d99c3-e00b-448e-8e45-38bae2afd104" providerId="ADAL" clId="{1A2E7693-BCC7-4F66-8965-2E0691F2B7C0}" dt="2023-04-12T15:22:39.808" v="26" actId="2711"/>
          <ac:spMkLst>
            <pc:docMk/>
            <pc:sldMk cId="622677742" sldId="351"/>
            <ac:spMk id="6" creationId="{6364A284-E49E-A4A8-9B09-5074E5905797}"/>
          </ac:spMkLst>
        </pc:spChg>
        <pc:spChg chg="mod">
          <ac:chgData name="Beate Weides" userId="0e3d99c3-e00b-448e-8e45-38bae2afd104" providerId="ADAL" clId="{1A2E7693-BCC7-4F66-8965-2E0691F2B7C0}" dt="2023-04-12T15:22:34.444" v="25" actId="2711"/>
          <ac:spMkLst>
            <pc:docMk/>
            <pc:sldMk cId="622677742" sldId="351"/>
            <ac:spMk id="7" creationId="{233151C2-438E-37CB-B824-E03734C04C73}"/>
          </ac:spMkLst>
        </pc:spChg>
      </pc:sldChg>
      <pc:sldChg chg="modSp mod">
        <pc:chgData name="Beate Weides" userId="0e3d99c3-e00b-448e-8e45-38bae2afd104" providerId="ADAL" clId="{1A2E7693-BCC7-4F66-8965-2E0691F2B7C0}" dt="2023-04-12T15:22:57.688" v="27" actId="2711"/>
        <pc:sldMkLst>
          <pc:docMk/>
          <pc:sldMk cId="871937743" sldId="353"/>
        </pc:sldMkLst>
        <pc:spChg chg="mod">
          <ac:chgData name="Beate Weides" userId="0e3d99c3-e00b-448e-8e45-38bae2afd104" providerId="ADAL" clId="{1A2E7693-BCC7-4F66-8965-2E0691F2B7C0}" dt="2023-04-12T15:22:57.688" v="27" actId="2711"/>
          <ac:spMkLst>
            <pc:docMk/>
            <pc:sldMk cId="871937743" sldId="353"/>
            <ac:spMk id="3" creationId="{AC3D008F-5E9A-428C-9539-3871B792B884}"/>
          </ac:spMkLst>
        </pc:spChg>
      </pc:sldChg>
      <pc:sldChg chg="modSp mod">
        <pc:chgData name="Beate Weides" userId="0e3d99c3-e00b-448e-8e45-38bae2afd104" providerId="ADAL" clId="{1A2E7693-BCC7-4F66-8965-2E0691F2B7C0}" dt="2023-04-12T15:24:07.218" v="48" actId="20577"/>
        <pc:sldMkLst>
          <pc:docMk/>
          <pc:sldMk cId="845474491" sldId="354"/>
        </pc:sldMkLst>
        <pc:spChg chg="mod">
          <ac:chgData name="Beate Weides" userId="0e3d99c3-e00b-448e-8e45-38bae2afd104" providerId="ADAL" clId="{1A2E7693-BCC7-4F66-8965-2E0691F2B7C0}" dt="2023-04-12T15:24:07.218" v="48" actId="20577"/>
          <ac:spMkLst>
            <pc:docMk/>
            <pc:sldMk cId="845474491" sldId="354"/>
            <ac:spMk id="2" creationId="{4AB0EF7F-EA4E-4753-BD3E-85069C4E1538}"/>
          </ac:spMkLst>
        </pc:spChg>
        <pc:spChg chg="mod">
          <ac:chgData name="Beate Weides" userId="0e3d99c3-e00b-448e-8e45-38bae2afd104" providerId="ADAL" clId="{1A2E7693-BCC7-4F66-8965-2E0691F2B7C0}" dt="2023-04-12T15:23:26.689" v="30" actId="255"/>
          <ac:spMkLst>
            <pc:docMk/>
            <pc:sldMk cId="845474491" sldId="354"/>
            <ac:spMk id="3" creationId="{AC3D008F-5E9A-428C-9539-3871B792B884}"/>
          </ac:spMkLst>
        </pc:spChg>
      </pc:sldChg>
      <pc:sldChg chg="modSp mod">
        <pc:chgData name="Beate Weides" userId="0e3d99c3-e00b-448e-8e45-38bae2afd104" providerId="ADAL" clId="{1A2E7693-BCC7-4F66-8965-2E0691F2B7C0}" dt="2023-04-12T15:24:41.567" v="50" actId="27636"/>
        <pc:sldMkLst>
          <pc:docMk/>
          <pc:sldMk cId="3911672407" sldId="355"/>
        </pc:sldMkLst>
        <pc:spChg chg="mod">
          <ac:chgData name="Beate Weides" userId="0e3d99c3-e00b-448e-8e45-38bae2afd104" providerId="ADAL" clId="{1A2E7693-BCC7-4F66-8965-2E0691F2B7C0}" dt="2023-04-12T15:24:41.567" v="50" actId="27636"/>
          <ac:spMkLst>
            <pc:docMk/>
            <pc:sldMk cId="3911672407" sldId="355"/>
            <ac:spMk id="3" creationId="{AC3D008F-5E9A-428C-9539-3871B792B884}"/>
          </ac:spMkLst>
        </pc:spChg>
      </pc:sldChg>
      <pc:sldChg chg="modSp mod">
        <pc:chgData name="Beate Weides" userId="0e3d99c3-e00b-448e-8e45-38bae2afd104" providerId="ADAL" clId="{1A2E7693-BCC7-4F66-8965-2E0691F2B7C0}" dt="2023-04-12T15:24:57.916" v="52" actId="27636"/>
        <pc:sldMkLst>
          <pc:docMk/>
          <pc:sldMk cId="1355430278" sldId="361"/>
        </pc:sldMkLst>
        <pc:spChg chg="mod">
          <ac:chgData name="Beate Weides" userId="0e3d99c3-e00b-448e-8e45-38bae2afd104" providerId="ADAL" clId="{1A2E7693-BCC7-4F66-8965-2E0691F2B7C0}" dt="2023-04-12T15:24:57.916" v="52" actId="27636"/>
          <ac:spMkLst>
            <pc:docMk/>
            <pc:sldMk cId="1355430278" sldId="361"/>
            <ac:spMk id="3" creationId="{AC3D008F-5E9A-428C-9539-3871B792B88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395E8-7871-B946-A044-0B909A61BB15}" type="datetimeFigureOut">
              <a:rPr lang="de-DE" smtClean="0"/>
              <a:t>14.04.2023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E4770-25AD-3B47-845E-BF1A37AE55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423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Sure,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bad</a:t>
            </a:r>
            <a:r>
              <a:rPr lang="de-DE" dirty="0"/>
              <a:t> </a:t>
            </a:r>
            <a:r>
              <a:rPr lang="de-DE" dirty="0" err="1"/>
              <a:t>news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airlines</a:t>
            </a:r>
            <a:r>
              <a:rPr lang="de-DE" dirty="0"/>
              <a:t> and </a:t>
            </a:r>
            <a:r>
              <a:rPr lang="de-DE" dirty="0" err="1"/>
              <a:t>business</a:t>
            </a:r>
            <a:r>
              <a:rPr lang="de-DE" dirty="0"/>
              <a:t> </a:t>
            </a:r>
            <a:r>
              <a:rPr lang="de-DE" dirty="0" err="1"/>
              <a:t>travel</a:t>
            </a:r>
            <a:r>
              <a:rPr lang="de-DE" dirty="0"/>
              <a:t> </a:t>
            </a:r>
            <a:r>
              <a:rPr lang="de-DE" dirty="0" err="1"/>
              <a:t>industry</a:t>
            </a:r>
            <a:r>
              <a:rPr lang="de-DE" dirty="0"/>
              <a:t>. And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place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story</a:t>
            </a:r>
            <a:r>
              <a:rPr lang="de-DE" dirty="0"/>
              <a:t>, but </a:t>
            </a:r>
            <a:r>
              <a:rPr lang="de-DE" dirty="0" err="1"/>
              <a:t>let‘s</a:t>
            </a:r>
            <a:r>
              <a:rPr lang="de-DE" dirty="0"/>
              <a:t> </a:t>
            </a:r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sure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look</a:t>
            </a:r>
            <a:r>
              <a:rPr lang="de-DE" dirty="0"/>
              <a:t> at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whole</a:t>
            </a:r>
            <a:r>
              <a:rPr lang="de-DE" dirty="0"/>
              <a:t> </a:t>
            </a:r>
            <a:r>
              <a:rPr lang="de-DE" dirty="0" err="1"/>
              <a:t>picture</a:t>
            </a:r>
            <a:r>
              <a:rPr lang="de-DE" dirty="0"/>
              <a:t>:</a:t>
            </a:r>
          </a:p>
          <a:p>
            <a:pPr marL="342900" indent="-342900">
              <a:buFontTx/>
              <a:buChar char="-"/>
            </a:pPr>
            <a:r>
              <a:rPr lang="de-DE" dirty="0"/>
              <a:t>Do </a:t>
            </a:r>
            <a:r>
              <a:rPr lang="de-DE" dirty="0" err="1"/>
              <a:t>business</a:t>
            </a:r>
            <a:r>
              <a:rPr lang="de-DE" dirty="0"/>
              <a:t> </a:t>
            </a:r>
            <a:r>
              <a:rPr lang="de-DE" dirty="0" err="1"/>
              <a:t>people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travel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much</a:t>
            </a:r>
            <a:r>
              <a:rPr lang="de-DE" dirty="0"/>
              <a:t>? </a:t>
            </a:r>
          </a:p>
          <a:p>
            <a:pPr marL="342900" indent="-342900">
              <a:buFontTx/>
              <a:buChar char="-"/>
            </a:pP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effects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climate</a:t>
            </a:r>
            <a:r>
              <a:rPr lang="de-DE" dirty="0"/>
              <a:t>?</a:t>
            </a:r>
          </a:p>
          <a:p>
            <a:pPr marL="342900" indent="-342900">
              <a:buFontTx/>
              <a:buChar char="-"/>
            </a:pPr>
            <a:r>
              <a:rPr lang="de-DE" dirty="0"/>
              <a:t>Will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ways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meeting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good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productivity</a:t>
            </a:r>
            <a:r>
              <a:rPr lang="de-DE" dirty="0"/>
              <a:t>?</a:t>
            </a:r>
          </a:p>
          <a:p>
            <a:pPr marL="342900" indent="-342900">
              <a:buFontTx/>
              <a:buChar char="-"/>
            </a:pP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industry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caters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clientele</a:t>
            </a:r>
            <a:r>
              <a:rPr lang="de-DE" dirty="0"/>
              <a:t> </a:t>
            </a:r>
            <a:r>
              <a:rPr lang="de-DE" dirty="0" err="1"/>
              <a:t>adapting</a:t>
            </a:r>
            <a:r>
              <a:rPr lang="de-DE" dirty="0"/>
              <a:t>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E4770-25AD-3B47-845E-BF1A37AE5567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97115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Hero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worship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: Stories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celebrate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person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fine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, but a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stories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put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focus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person's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actions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being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tried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instead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character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Silver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: These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stories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exaggerate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overclaim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much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evidence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Instant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activist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: These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direct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and emotional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requests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cause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solve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. Click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contribute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endParaRPr lang="de-DE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heart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-warmer: Stories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kind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, humane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acts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newsworthy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but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not solid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journalism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. And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sometimes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might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just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publicity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E4770-25AD-3B47-845E-BF1A37AE5567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89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place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bad</a:t>
            </a:r>
            <a:r>
              <a:rPr lang="de-DE" dirty="0"/>
              <a:t> </a:t>
            </a:r>
            <a:r>
              <a:rPr lang="de-DE" dirty="0" err="1"/>
              <a:t>news</a:t>
            </a:r>
            <a:r>
              <a:rPr lang="de-DE" dirty="0"/>
              <a:t> – </a:t>
            </a:r>
            <a:r>
              <a:rPr lang="de-DE" dirty="0" err="1"/>
              <a:t>bad</a:t>
            </a:r>
            <a:r>
              <a:rPr lang="de-DE" dirty="0"/>
              <a:t> </a:t>
            </a:r>
            <a:r>
              <a:rPr lang="de-DE" dirty="0" err="1"/>
              <a:t>things</a:t>
            </a:r>
            <a:r>
              <a:rPr lang="de-DE" dirty="0"/>
              <a:t> happen. The </a:t>
            </a:r>
            <a:r>
              <a:rPr lang="de-DE" dirty="0" err="1"/>
              <a:t>problem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journalists</a:t>
            </a:r>
            <a:r>
              <a:rPr lang="de-DE" dirty="0"/>
              <a:t> </a:t>
            </a:r>
            <a:r>
              <a:rPr lang="de-DE" dirty="0" err="1"/>
              <a:t>usually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talk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bad</a:t>
            </a:r>
            <a:r>
              <a:rPr lang="de-DE" dirty="0"/>
              <a:t> </a:t>
            </a:r>
            <a:r>
              <a:rPr lang="de-DE" dirty="0" err="1"/>
              <a:t>news</a:t>
            </a:r>
            <a:r>
              <a:rPr lang="de-DE" dirty="0"/>
              <a:t>. </a:t>
            </a:r>
            <a:r>
              <a:rPr lang="de-DE" dirty="0" err="1"/>
              <a:t>Especially</a:t>
            </a:r>
            <a:r>
              <a:rPr lang="de-DE" dirty="0"/>
              <a:t> in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toxic</a:t>
            </a:r>
            <a:r>
              <a:rPr lang="de-DE" dirty="0"/>
              <a:t> 24//7 fast </a:t>
            </a:r>
            <a:r>
              <a:rPr lang="de-DE" dirty="0" err="1"/>
              <a:t>speed</a:t>
            </a:r>
            <a:r>
              <a:rPr lang="de-DE" dirty="0"/>
              <a:t> </a:t>
            </a:r>
            <a:r>
              <a:rPr lang="de-DE" dirty="0" err="1"/>
              <a:t>publication</a:t>
            </a:r>
            <a:r>
              <a:rPr lang="de-DE" dirty="0"/>
              <a:t> </a:t>
            </a:r>
            <a:r>
              <a:rPr lang="de-DE" dirty="0" err="1"/>
              <a:t>cycle</a:t>
            </a:r>
            <a:r>
              <a:rPr lang="de-DE" dirty="0"/>
              <a:t>. </a:t>
            </a:r>
          </a:p>
          <a:p>
            <a:r>
              <a:rPr lang="de-DE" dirty="0" err="1"/>
              <a:t>Constructive</a:t>
            </a:r>
            <a:r>
              <a:rPr lang="de-DE" dirty="0"/>
              <a:t> </a:t>
            </a:r>
            <a:r>
              <a:rPr lang="de-DE" dirty="0" err="1"/>
              <a:t>journalism</a:t>
            </a:r>
            <a:r>
              <a:rPr lang="de-DE" dirty="0"/>
              <a:t> </a:t>
            </a:r>
            <a:r>
              <a:rPr lang="de-DE" dirty="0" err="1"/>
              <a:t>completes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picture</a:t>
            </a:r>
            <a:r>
              <a:rPr lang="de-DE" dirty="0"/>
              <a:t> and </a:t>
            </a:r>
            <a:r>
              <a:rPr lang="de-DE" dirty="0" err="1"/>
              <a:t>allows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move</a:t>
            </a:r>
            <a:r>
              <a:rPr lang="de-DE" dirty="0"/>
              <a:t> </a:t>
            </a:r>
            <a:r>
              <a:rPr lang="de-DE" dirty="0" err="1"/>
              <a:t>forward</a:t>
            </a:r>
            <a:r>
              <a:rPr lang="de-DE" dirty="0"/>
              <a:t>. </a:t>
            </a:r>
          </a:p>
          <a:p>
            <a:endParaRPr lang="de-DE" dirty="0"/>
          </a:p>
          <a:p>
            <a:r>
              <a:rPr lang="de-DE" dirty="0" err="1"/>
              <a:t>Explainer</a:t>
            </a:r>
            <a:r>
              <a:rPr lang="de-DE" dirty="0"/>
              <a:t>-Video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Constructive</a:t>
            </a:r>
            <a:r>
              <a:rPr lang="de-DE" dirty="0"/>
              <a:t> Institute: https://</a:t>
            </a:r>
            <a:r>
              <a:rPr lang="de-DE" dirty="0" err="1"/>
              <a:t>www.youtube.com</a:t>
            </a:r>
            <a:r>
              <a:rPr lang="de-DE" dirty="0"/>
              <a:t>/</a:t>
            </a:r>
            <a:r>
              <a:rPr lang="de-DE" dirty="0" err="1"/>
              <a:t>watch?v</a:t>
            </a:r>
            <a:r>
              <a:rPr lang="de-DE" dirty="0"/>
              <a:t>=hrFuQ4SjUO4 (</a:t>
            </a:r>
            <a:r>
              <a:rPr lang="de-DE" dirty="0" err="1"/>
              <a:t>duration</a:t>
            </a:r>
            <a:r>
              <a:rPr lang="de-DE" dirty="0"/>
              <a:t>: 2.5 </a:t>
            </a:r>
            <a:r>
              <a:rPr lang="de-DE" dirty="0" err="1"/>
              <a:t>minutes</a:t>
            </a:r>
            <a:r>
              <a:rPr lang="de-DE" dirty="0"/>
              <a:t>)</a:t>
            </a:r>
          </a:p>
          <a:p>
            <a:endParaRPr lang="de-DE" dirty="0"/>
          </a:p>
          <a:p>
            <a:r>
              <a:rPr lang="de-DE" dirty="0" err="1"/>
              <a:t>Explainer</a:t>
            </a:r>
            <a:r>
              <a:rPr lang="de-DE" dirty="0"/>
              <a:t>-Video </a:t>
            </a:r>
            <a:r>
              <a:rPr lang="de-DE" dirty="0" err="1"/>
              <a:t>of</a:t>
            </a:r>
            <a:r>
              <a:rPr lang="de-DE" dirty="0"/>
              <a:t> DW Akademie: …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E4770-25AD-3B47-845E-BF1A37AE5567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3653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Present</a:t>
            </a:r>
            <a:r>
              <a:rPr lang="de-DE" dirty="0"/>
              <a:t> </a:t>
            </a:r>
            <a:r>
              <a:rPr lang="de-DE" dirty="0" err="1"/>
              <a:t>examples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solution</a:t>
            </a:r>
            <a:r>
              <a:rPr lang="de-DE" dirty="0"/>
              <a:t> </a:t>
            </a:r>
            <a:r>
              <a:rPr lang="de-DE" dirty="0" err="1"/>
              <a:t>stories</a:t>
            </a:r>
            <a:r>
              <a:rPr lang="de-DE" dirty="0"/>
              <a:t> –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region</a:t>
            </a:r>
            <a:r>
              <a:rPr lang="de-DE" dirty="0"/>
              <a:t>?</a:t>
            </a:r>
            <a:endParaRPr lang="de-DE" dirty="0">
              <a:cs typeface="Calibri"/>
            </a:endParaRPr>
          </a:p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 err="1"/>
              <a:t>Kenya</a:t>
            </a:r>
            <a:r>
              <a:rPr lang="de-DE" b="1" dirty="0"/>
              <a:t>: </a:t>
            </a:r>
            <a:r>
              <a:rPr lang="de-DE" dirty="0"/>
              <a:t>https://news.trust.org/item/20210415025427-k44tr</a:t>
            </a:r>
          </a:p>
          <a:p>
            <a:endParaRPr lang="de-DE" dirty="0"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00"/>
              <a:buNone/>
            </a:pPr>
            <a:r>
              <a:rPr lang="de-DE" b="1" dirty="0"/>
              <a:t>India: </a:t>
            </a:r>
            <a:r>
              <a:rPr lang="de-DE" dirty="0"/>
              <a:t>https://www.news18.com/news/india/with-food-for-all-poor-and-door-to-door-coronavirus-screening-pandemic-hit-bhilwara-sets-example-for-rest-of-india-2551605.html</a:t>
            </a:r>
          </a:p>
          <a:p>
            <a:pPr marL="0" lvl="0" indent="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1600"/>
              <a:buNone/>
            </a:pP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coordinated</a:t>
            </a:r>
            <a:r>
              <a:rPr lang="de-DE" dirty="0"/>
              <a:t> </a:t>
            </a:r>
            <a:r>
              <a:rPr lang="de-DE" dirty="0" err="1"/>
              <a:t>efforts</a:t>
            </a:r>
            <a:r>
              <a:rPr lang="de-DE" dirty="0"/>
              <a:t> </a:t>
            </a:r>
            <a:r>
              <a:rPr lang="de-DE" dirty="0" err="1"/>
              <a:t>kept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population</a:t>
            </a:r>
            <a:r>
              <a:rPr lang="de-DE" dirty="0"/>
              <a:t> in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city</a:t>
            </a:r>
            <a:r>
              <a:rPr lang="de-DE" dirty="0"/>
              <a:t> </a:t>
            </a:r>
            <a:r>
              <a:rPr lang="de-DE" dirty="0" err="1"/>
              <a:t>under</a:t>
            </a:r>
            <a:r>
              <a:rPr lang="de-DE" dirty="0"/>
              <a:t> </a:t>
            </a:r>
            <a:r>
              <a:rPr lang="de-DE" dirty="0" err="1"/>
              <a:t>strict</a:t>
            </a:r>
            <a:r>
              <a:rPr lang="de-DE" dirty="0"/>
              <a:t> </a:t>
            </a:r>
            <a:r>
              <a:rPr lang="de-DE" dirty="0" err="1"/>
              <a:t>lockdown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going</a:t>
            </a:r>
            <a:r>
              <a:rPr lang="de-DE" dirty="0"/>
              <a:t> </a:t>
            </a:r>
            <a:r>
              <a:rPr lang="de-DE" dirty="0" err="1"/>
              <a:t>hungry</a:t>
            </a:r>
            <a:r>
              <a:rPr lang="de-DE" dirty="0"/>
              <a:t>,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led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successful</a:t>
            </a:r>
            <a:r>
              <a:rPr lang="de-DE" dirty="0"/>
              <a:t> </a:t>
            </a:r>
            <a:r>
              <a:rPr lang="de-DE" dirty="0" err="1"/>
              <a:t>self</a:t>
            </a:r>
            <a:r>
              <a:rPr lang="de-DE" dirty="0"/>
              <a:t>-isolation </a:t>
            </a:r>
            <a:r>
              <a:rPr lang="de-DE" dirty="0" err="1"/>
              <a:t>protocols</a:t>
            </a:r>
            <a:endParaRPr lang="de-DE" dirty="0"/>
          </a:p>
          <a:p>
            <a:pPr marL="0" marR="0" lvl="0" indent="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eorgia"/>
              <a:buNone/>
            </a:pPr>
            <a:r>
              <a:rPr lang="de-DE" sz="2400" b="0" i="0" u="none" strike="noStrike" cap="none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Officials</a:t>
            </a:r>
            <a:r>
              <a:rPr lang="de-DE" sz="2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de-DE" sz="2400" b="0" i="0" u="none" strike="noStrike" cap="none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say</a:t>
            </a:r>
            <a:r>
              <a:rPr lang="de-DE" sz="2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de-DE" sz="2400" b="0" i="0" u="none" strike="noStrike" cap="none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the</a:t>
            </a:r>
            <a:r>
              <a:rPr lang="de-DE" sz="2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de-DE" sz="2400" b="0" i="0" u="none" strike="noStrike" cap="none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major</a:t>
            </a:r>
            <a:r>
              <a:rPr lang="de-DE" sz="2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de-DE" sz="2400" b="0" i="0" u="none" strike="noStrike" cap="none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credit</a:t>
            </a:r>
            <a:r>
              <a:rPr lang="de-DE" sz="2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de-DE" sz="2400" b="0" i="0" u="none" strike="noStrike" cap="none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for</a:t>
            </a:r>
            <a:r>
              <a:rPr lang="de-DE" sz="2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de-DE" sz="2400" b="0" i="0" u="none" strike="noStrike" cap="none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the</a:t>
            </a:r>
            <a:r>
              <a:rPr lang="de-DE" sz="2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de-DE" sz="2400" b="0" i="0" u="none" strike="noStrike" cap="none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lockdown’s</a:t>
            </a:r>
            <a:r>
              <a:rPr lang="de-DE" sz="2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de-DE" sz="2400" b="0" i="0" u="none" strike="noStrike" cap="none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success</a:t>
            </a:r>
            <a:r>
              <a:rPr lang="de-DE" sz="2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de-DE" sz="2400" b="0" i="0" u="none" strike="noStrike" cap="none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goes</a:t>
            </a:r>
            <a:r>
              <a:rPr lang="de-DE" sz="2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de-DE" sz="2400" b="0" i="0" u="none" strike="noStrike" cap="none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to</a:t>
            </a:r>
            <a:r>
              <a:rPr lang="de-DE" sz="2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de-DE" sz="2400" b="0" i="0" u="none" strike="noStrike" cap="none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various</a:t>
            </a:r>
            <a:r>
              <a:rPr lang="de-DE" sz="2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de-DE" sz="2400" b="0" i="0" u="none" strike="noStrike" cap="none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donors</a:t>
            </a:r>
            <a:r>
              <a:rPr lang="de-DE" sz="2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, NGOs and social </a:t>
            </a:r>
            <a:r>
              <a:rPr lang="de-DE" sz="2400" b="0" i="0" u="none" strike="noStrike" cap="none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outfits</a:t>
            </a:r>
            <a:r>
              <a:rPr lang="de-DE" sz="2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, </a:t>
            </a:r>
            <a:r>
              <a:rPr lang="de-DE" sz="2400" b="0" i="0" u="none" strike="noStrike" cap="none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who</a:t>
            </a:r>
            <a:r>
              <a:rPr lang="de-DE" sz="2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de-DE" sz="2400" b="0" i="0" u="none" strike="noStrike" cap="none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have</a:t>
            </a:r>
            <a:r>
              <a:rPr lang="de-DE" sz="2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de-DE" sz="2400" b="0" i="0" u="none" strike="noStrike" cap="none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come</a:t>
            </a:r>
            <a:r>
              <a:rPr lang="de-DE" sz="2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de-DE" sz="2400" b="0" i="0" u="none" strike="noStrike" cap="none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together</a:t>
            </a:r>
            <a:r>
              <a:rPr lang="de-DE" sz="2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de-DE" sz="2400" b="0" i="0" u="none" strike="noStrike" cap="none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to</a:t>
            </a:r>
            <a:r>
              <a:rPr lang="de-DE" sz="2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de-DE" sz="2400" b="0" i="0" u="none" strike="noStrike" cap="none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ensure</a:t>
            </a:r>
            <a:r>
              <a:rPr lang="de-DE" sz="2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de-DE" sz="2400" b="0" i="0" u="none" strike="noStrike" cap="none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that</a:t>
            </a:r>
            <a:r>
              <a:rPr lang="de-DE" sz="2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de-DE" sz="2400" b="0" i="0" u="none" strike="noStrike" cap="none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nobody</a:t>
            </a:r>
            <a:r>
              <a:rPr lang="de-DE" sz="2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de-DE" sz="2400" b="0" i="0" u="none" strike="noStrike" cap="none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here</a:t>
            </a:r>
            <a:r>
              <a:rPr lang="de-DE" sz="2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de-DE" sz="2400" b="0" i="0" u="none" strike="noStrike" cap="none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goes</a:t>
            </a:r>
            <a:r>
              <a:rPr lang="de-DE" sz="2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de-DE" sz="2400" b="0" i="0" u="none" strike="noStrike" cap="none" dirty="0" err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hungry</a:t>
            </a:r>
            <a:r>
              <a:rPr lang="de-DE" sz="2400" b="0" i="0" u="none" strike="noStrike" cap="none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. 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E4770-25AD-3B47-845E-BF1A37AE5567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1620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563" lvl="0" indent="-1825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de-DE" dirty="0"/>
              <a:t>Add </a:t>
            </a:r>
            <a:r>
              <a:rPr lang="de-DE" b="1" dirty="0" err="1"/>
              <a:t>nuance</a:t>
            </a:r>
            <a:r>
              <a:rPr lang="de-DE" dirty="0"/>
              <a:t> </a:t>
            </a:r>
            <a:r>
              <a:rPr lang="de-DE" dirty="0" err="1"/>
              <a:t>instead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painting</a:t>
            </a:r>
            <a:r>
              <a:rPr lang="de-DE" dirty="0"/>
              <a:t> in </a:t>
            </a:r>
            <a:r>
              <a:rPr lang="de-DE" dirty="0" err="1"/>
              <a:t>broad</a:t>
            </a:r>
            <a:r>
              <a:rPr lang="de-DE" dirty="0"/>
              <a:t> stereotypes </a:t>
            </a:r>
            <a:r>
              <a:rPr lang="de-DE" dirty="0" err="1"/>
              <a:t>or</a:t>
            </a:r>
            <a:r>
              <a:rPr lang="de-DE" dirty="0"/>
              <a:t> in </a:t>
            </a:r>
            <a:r>
              <a:rPr lang="de-DE" dirty="0" err="1"/>
              <a:t>black</a:t>
            </a:r>
            <a:r>
              <a:rPr lang="de-DE" dirty="0"/>
              <a:t> and </a:t>
            </a:r>
            <a:r>
              <a:rPr lang="de-DE" dirty="0" err="1"/>
              <a:t>white</a:t>
            </a:r>
            <a:r>
              <a:rPr lang="de-DE" dirty="0"/>
              <a:t>.</a:t>
            </a:r>
          </a:p>
          <a:p>
            <a:pPr marL="182562" lvl="0" indent="-182562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de-DE" dirty="0"/>
              <a:t>The </a:t>
            </a:r>
            <a:r>
              <a:rPr lang="de-DE" dirty="0" err="1"/>
              <a:t>Conversation</a:t>
            </a:r>
            <a:r>
              <a:rPr lang="de-DE" dirty="0"/>
              <a:t> </a:t>
            </a:r>
            <a:r>
              <a:rPr lang="de-DE" dirty="0" err="1"/>
              <a:t>article</a:t>
            </a:r>
            <a:r>
              <a:rPr lang="de-DE" dirty="0"/>
              <a:t> </a:t>
            </a:r>
            <a:r>
              <a:rPr lang="de-DE" dirty="0" err="1"/>
              <a:t>looks</a:t>
            </a:r>
            <a:r>
              <a:rPr lang="de-DE" dirty="0"/>
              <a:t> at different </a:t>
            </a:r>
            <a:r>
              <a:rPr lang="de-DE" dirty="0" err="1"/>
              <a:t>reasons</a:t>
            </a:r>
            <a:r>
              <a:rPr lang="de-DE" dirty="0"/>
              <a:t> </a:t>
            </a:r>
            <a:r>
              <a:rPr lang="de-DE" dirty="0" err="1"/>
              <a:t>why</a:t>
            </a:r>
            <a:r>
              <a:rPr lang="de-DE" dirty="0"/>
              <a:t> </a:t>
            </a:r>
            <a:r>
              <a:rPr lang="de-DE" dirty="0" err="1"/>
              <a:t>women</a:t>
            </a:r>
            <a:r>
              <a:rPr lang="de-DE" dirty="0"/>
              <a:t> </a:t>
            </a:r>
            <a:r>
              <a:rPr lang="de-DE" dirty="0" err="1"/>
              <a:t>wear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hijab</a:t>
            </a:r>
            <a:r>
              <a:rPr lang="de-DE" dirty="0"/>
              <a:t>. </a:t>
            </a:r>
            <a:r>
              <a:rPr lang="de-DE" dirty="0" err="1"/>
              <a:t>Doesn't</a:t>
            </a:r>
            <a:r>
              <a:rPr lang="de-DE" dirty="0"/>
              <a:t> just </a:t>
            </a:r>
            <a:r>
              <a:rPr lang="de-DE" dirty="0" err="1"/>
              <a:t>look</a:t>
            </a:r>
            <a:r>
              <a:rPr lang="de-DE" dirty="0"/>
              <a:t> at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a </a:t>
            </a:r>
            <a:r>
              <a:rPr lang="de-DE" dirty="0" err="1"/>
              <a:t>symbol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oppression</a:t>
            </a:r>
            <a:r>
              <a:rPr lang="de-DE" dirty="0"/>
              <a:t>. </a:t>
            </a:r>
          </a:p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The </a:t>
            </a:r>
            <a:r>
              <a:rPr lang="de-DE" b="1" dirty="0" err="1"/>
              <a:t>first</a:t>
            </a:r>
            <a:r>
              <a:rPr lang="de-DE" b="1" dirty="0"/>
              <a:t> </a:t>
            </a:r>
            <a:r>
              <a:rPr lang="de-DE" b="1" dirty="0" err="1"/>
              <a:t>embrace</a:t>
            </a:r>
            <a:r>
              <a:rPr lang="de-DE" b="1" dirty="0"/>
              <a:t>: World Press </a:t>
            </a:r>
            <a:r>
              <a:rPr lang="de-DE" b="1" dirty="0" err="1"/>
              <a:t>Photo</a:t>
            </a:r>
            <a:r>
              <a:rPr lang="de-DE" b="1" dirty="0"/>
              <a:t> Contest 2021: </a:t>
            </a:r>
            <a:endParaRPr lang="de-DE" b="1">
              <a:cs typeface="Calibri"/>
            </a:endParaRPr>
          </a:p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https://www.worldpressphoto.org/collection/photocontest/2021</a:t>
            </a:r>
          </a:p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compare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former</a:t>
            </a:r>
            <a:r>
              <a:rPr lang="de-DE" dirty="0"/>
              <a:t> </a:t>
            </a:r>
            <a:r>
              <a:rPr lang="de-DE" dirty="0" err="1"/>
              <a:t>winner</a:t>
            </a:r>
            <a:r>
              <a:rPr lang="de-DE" dirty="0"/>
              <a:t> </a:t>
            </a:r>
            <a:r>
              <a:rPr lang="de-DE" dirty="0" err="1"/>
              <a:t>pictures</a:t>
            </a:r>
            <a:r>
              <a:rPr lang="de-DE" dirty="0"/>
              <a:t>… </a:t>
            </a:r>
          </a:p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The </a:t>
            </a:r>
            <a:r>
              <a:rPr lang="de-DE" dirty="0" err="1"/>
              <a:t>photographer</a:t>
            </a:r>
            <a:r>
              <a:rPr lang="de-DE" dirty="0"/>
              <a:t> </a:t>
            </a:r>
            <a:r>
              <a:rPr lang="de-DE" dirty="0" err="1"/>
              <a:t>Mad</a:t>
            </a:r>
            <a:r>
              <a:rPr lang="de-DE" dirty="0"/>
              <a:t> Nissen </a:t>
            </a:r>
            <a:r>
              <a:rPr lang="de-DE" dirty="0" err="1"/>
              <a:t>shows</a:t>
            </a:r>
            <a:r>
              <a:rPr lang="de-DE" dirty="0"/>
              <a:t> a 85-year </a:t>
            </a:r>
            <a:r>
              <a:rPr lang="de-DE" dirty="0" err="1"/>
              <a:t>old</a:t>
            </a:r>
            <a:r>
              <a:rPr lang="de-DE" dirty="0"/>
              <a:t> </a:t>
            </a:r>
            <a:r>
              <a:rPr lang="de-DE" dirty="0" err="1"/>
              <a:t>brazilien</a:t>
            </a:r>
            <a:r>
              <a:rPr lang="de-DE" dirty="0"/>
              <a:t> </a:t>
            </a:r>
            <a:r>
              <a:rPr lang="de-DE" dirty="0" err="1"/>
              <a:t>woman</a:t>
            </a:r>
            <a:r>
              <a:rPr lang="de-DE" dirty="0"/>
              <a:t> </a:t>
            </a:r>
            <a:r>
              <a:rPr lang="de-DE" dirty="0" err="1"/>
              <a:t>embraced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a </a:t>
            </a:r>
            <a:r>
              <a:rPr lang="de-DE" dirty="0" err="1"/>
              <a:t>nurse</a:t>
            </a:r>
            <a:r>
              <a:rPr lang="de-DE" dirty="0"/>
              <a:t>, </a:t>
            </a:r>
            <a:r>
              <a:rPr lang="de-DE" dirty="0" err="1"/>
              <a:t>it</a:t>
            </a:r>
            <a:r>
              <a:rPr lang="de-DE" dirty="0"/>
              <a:t> was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hug</a:t>
            </a:r>
            <a:r>
              <a:rPr lang="de-DE" dirty="0"/>
              <a:t> </a:t>
            </a:r>
            <a:r>
              <a:rPr lang="de-DE" dirty="0" err="1"/>
              <a:t>she</a:t>
            </a:r>
            <a:r>
              <a:rPr lang="de-DE" dirty="0"/>
              <a:t> </a:t>
            </a:r>
            <a:r>
              <a:rPr lang="de-DE" dirty="0" err="1"/>
              <a:t>received</a:t>
            </a:r>
            <a:r>
              <a:rPr lang="de-DE" dirty="0"/>
              <a:t> in </a:t>
            </a:r>
            <a:r>
              <a:rPr lang="de-DE" dirty="0" err="1"/>
              <a:t>five</a:t>
            </a:r>
            <a:r>
              <a:rPr lang="de-DE" dirty="0"/>
              <a:t> </a:t>
            </a:r>
            <a:r>
              <a:rPr lang="de-DE" dirty="0" err="1"/>
              <a:t>months</a:t>
            </a:r>
            <a:r>
              <a:rPr lang="de-DE" dirty="0"/>
              <a:t> – due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lockdwon</a:t>
            </a:r>
            <a:r>
              <a:rPr lang="de-DE" dirty="0"/>
              <a:t> and </a:t>
            </a:r>
            <a:r>
              <a:rPr lang="de-DE" dirty="0" err="1"/>
              <a:t>pandemic</a:t>
            </a:r>
            <a:r>
              <a:rPr lang="de-DE" dirty="0"/>
              <a:t> </a:t>
            </a:r>
            <a:r>
              <a:rPr lang="de-DE" dirty="0" err="1"/>
              <a:t>restrictions</a:t>
            </a:r>
            <a:r>
              <a:rPr lang="de-DE" dirty="0"/>
              <a:t>. </a:t>
            </a:r>
            <a:r>
              <a:rPr lang="de-DE" dirty="0" err="1"/>
              <a:t>Carers</a:t>
            </a:r>
            <a:r>
              <a:rPr lang="de-DE" dirty="0"/>
              <a:t> </a:t>
            </a:r>
            <a:r>
              <a:rPr lang="de-DE" dirty="0" err="1"/>
              <a:t>invented</a:t>
            </a:r>
            <a:r>
              <a:rPr lang="de-DE" dirty="0"/>
              <a:t> „a </a:t>
            </a:r>
            <a:r>
              <a:rPr lang="de-DE" dirty="0" err="1"/>
              <a:t>hug</a:t>
            </a:r>
            <a:r>
              <a:rPr lang="de-DE" dirty="0"/>
              <a:t> </a:t>
            </a:r>
            <a:r>
              <a:rPr lang="de-DE" dirty="0" err="1"/>
              <a:t>curtain</a:t>
            </a:r>
            <a:r>
              <a:rPr lang="de-DE" dirty="0"/>
              <a:t>“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enable</a:t>
            </a:r>
            <a:r>
              <a:rPr lang="de-DE" dirty="0"/>
              <a:t> </a:t>
            </a:r>
            <a:r>
              <a:rPr lang="de-DE" dirty="0" err="1"/>
              <a:t>physical</a:t>
            </a:r>
            <a:r>
              <a:rPr lang="de-DE" dirty="0"/>
              <a:t> </a:t>
            </a:r>
            <a:r>
              <a:rPr lang="de-DE" dirty="0" err="1"/>
              <a:t>contact</a:t>
            </a:r>
            <a:r>
              <a:rPr lang="de-DE" dirty="0"/>
              <a:t> </a:t>
            </a:r>
            <a:r>
              <a:rPr lang="de-DE" dirty="0" err="1"/>
              <a:t>without</a:t>
            </a:r>
            <a:r>
              <a:rPr lang="de-DE" dirty="0"/>
              <a:t> </a:t>
            </a:r>
            <a:r>
              <a:rPr lang="de-DE" dirty="0" err="1"/>
              <a:t>infection</a:t>
            </a:r>
            <a:r>
              <a:rPr lang="de-DE" dirty="0"/>
              <a:t> </a:t>
            </a:r>
            <a:r>
              <a:rPr lang="de-DE" dirty="0" err="1"/>
              <a:t>risk</a:t>
            </a:r>
            <a:r>
              <a:rPr lang="de-DE" dirty="0"/>
              <a:t>.  </a:t>
            </a:r>
          </a:p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 err="1"/>
              <a:t>Context</a:t>
            </a:r>
            <a:r>
              <a:rPr lang="de-DE" b="1" dirty="0"/>
              <a:t> </a:t>
            </a:r>
            <a:r>
              <a:rPr lang="de-DE" b="1" dirty="0" err="1"/>
              <a:t>is</a:t>
            </a:r>
            <a:r>
              <a:rPr lang="de-DE" b="1" dirty="0"/>
              <a:t> </a:t>
            </a:r>
            <a:r>
              <a:rPr lang="de-DE" b="1" dirty="0" err="1"/>
              <a:t>crucial</a:t>
            </a:r>
            <a:r>
              <a:rPr lang="de-DE" b="1" dirty="0"/>
              <a:t>!</a:t>
            </a:r>
            <a:endParaRPr lang="de-DE" b="1">
              <a:cs typeface="Calibri"/>
            </a:endParaRPr>
          </a:p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BBC: https://www.bbc.com/news/explainers-56665396</a:t>
            </a:r>
          </a:p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does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risk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serious</a:t>
            </a:r>
            <a:r>
              <a:rPr lang="de-DE" dirty="0"/>
              <a:t> </a:t>
            </a:r>
            <a:r>
              <a:rPr lang="de-DE" dirty="0" err="1"/>
              <a:t>side-effects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Astra-</a:t>
            </a:r>
            <a:r>
              <a:rPr lang="de-DE" dirty="0" err="1"/>
              <a:t>Zeneca</a:t>
            </a:r>
            <a:r>
              <a:rPr lang="de-DE" dirty="0"/>
              <a:t> </a:t>
            </a:r>
            <a:r>
              <a:rPr lang="de-DE" dirty="0" err="1"/>
              <a:t>vaccine</a:t>
            </a:r>
            <a:r>
              <a:rPr lang="de-DE" dirty="0"/>
              <a:t> </a:t>
            </a:r>
            <a:r>
              <a:rPr lang="de-DE" dirty="0" err="1"/>
              <a:t>compare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risks</a:t>
            </a:r>
            <a:r>
              <a:rPr lang="de-DE" dirty="0"/>
              <a:t>?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E4770-25AD-3B47-845E-BF1A37AE5567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363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245" marR="0" lvl="0" indent="-182245" algn="l" defTabSz="1828709" rtl="0" eaLnBrk="1" fontAlgn="auto" latinLnBrk="0" hangingPunct="1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1600"/>
              <a:buFontTx/>
              <a:buChar char="-"/>
              <a:tabLst/>
              <a:defRPr/>
            </a:pPr>
            <a:r>
              <a:rPr lang="de-DE" dirty="0"/>
              <a:t>https://www.zeit.de/gesellschaft/2019-11/germany-talks-discussion-issues-democracy-english</a:t>
            </a:r>
            <a:endParaRPr lang="de-DE" dirty="0">
              <a:cs typeface="Calibri"/>
            </a:endParaRPr>
          </a:p>
          <a:p>
            <a:pPr marL="182563" lvl="0" indent="-182563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recent</a:t>
            </a:r>
            <a:r>
              <a:rPr lang="de-DE" dirty="0"/>
              <a:t> </a:t>
            </a:r>
            <a:r>
              <a:rPr lang="de-DE" dirty="0" err="1"/>
              <a:t>examples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reporting</a:t>
            </a:r>
            <a:r>
              <a:rPr lang="de-DE" dirty="0"/>
              <a:t> </a:t>
            </a:r>
            <a:r>
              <a:rPr lang="de-DE" dirty="0" err="1"/>
              <a:t>sourced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2020 Deutschland spricht: In May </a:t>
            </a:r>
            <a:r>
              <a:rPr lang="de-DE" dirty="0" err="1"/>
              <a:t>of</a:t>
            </a:r>
            <a:r>
              <a:rPr lang="de-DE" dirty="0"/>
              <a:t> 2020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published</a:t>
            </a:r>
            <a:r>
              <a:rPr lang="de-DE" dirty="0"/>
              <a:t> a </a:t>
            </a:r>
            <a:r>
              <a:rPr lang="de-DE" dirty="0" err="1"/>
              <a:t>stories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digital </a:t>
            </a:r>
            <a:r>
              <a:rPr lang="de-DE" dirty="0" err="1"/>
              <a:t>meetings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people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very</a:t>
            </a:r>
            <a:r>
              <a:rPr lang="de-DE" dirty="0"/>
              <a:t> different </a:t>
            </a:r>
            <a:r>
              <a:rPr lang="de-DE" dirty="0" err="1"/>
              <a:t>positions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coronavirus</a:t>
            </a:r>
            <a:r>
              <a:rPr lang="de-DE" dirty="0"/>
              <a:t> and </a:t>
            </a:r>
            <a:r>
              <a:rPr lang="de-DE" dirty="0" err="1"/>
              <a:t>issues</a:t>
            </a:r>
            <a:r>
              <a:rPr lang="de-DE" dirty="0"/>
              <a:t> such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mask</a:t>
            </a:r>
            <a:r>
              <a:rPr lang="de-DE" dirty="0"/>
              <a:t> </a:t>
            </a:r>
            <a:r>
              <a:rPr lang="de-DE" dirty="0" err="1"/>
              <a:t>mandates</a:t>
            </a:r>
            <a:endParaRPr lang="de-DE" dirty="0"/>
          </a:p>
          <a:p>
            <a:pPr marL="182245" lvl="0" indent="-182245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de-DE" dirty="0"/>
              <a:t>People </a:t>
            </a:r>
            <a:r>
              <a:rPr lang="de-DE" dirty="0" err="1"/>
              <a:t>won't</a:t>
            </a:r>
            <a:r>
              <a:rPr lang="de-DE" dirty="0"/>
              <a:t> </a:t>
            </a:r>
            <a:r>
              <a:rPr lang="de-DE" dirty="0" err="1"/>
              <a:t>always</a:t>
            </a:r>
            <a:r>
              <a:rPr lang="de-DE" dirty="0"/>
              <a:t> </a:t>
            </a:r>
            <a:r>
              <a:rPr lang="de-DE" dirty="0" err="1"/>
              <a:t>agree</a:t>
            </a:r>
            <a:r>
              <a:rPr lang="de-DE" dirty="0"/>
              <a:t>, </a:t>
            </a:r>
            <a:r>
              <a:rPr lang="de-DE" dirty="0" err="1"/>
              <a:t>even</a:t>
            </a:r>
            <a:r>
              <a:rPr lang="de-DE" dirty="0"/>
              <a:t> after </a:t>
            </a:r>
            <a:r>
              <a:rPr lang="de-DE" dirty="0" err="1"/>
              <a:t>talking</a:t>
            </a:r>
            <a:r>
              <a:rPr lang="de-DE" dirty="0"/>
              <a:t>. But </a:t>
            </a:r>
            <a:r>
              <a:rPr lang="de-DE" dirty="0" err="1"/>
              <a:t>talking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usually</a:t>
            </a:r>
            <a:r>
              <a:rPr lang="de-DE" dirty="0"/>
              <a:t> </a:t>
            </a:r>
            <a:r>
              <a:rPr lang="de-DE" dirty="0" err="1"/>
              <a:t>better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NOT </a:t>
            </a:r>
            <a:r>
              <a:rPr lang="de-DE" dirty="0" err="1"/>
              <a:t>talking</a:t>
            </a:r>
            <a:r>
              <a:rPr lang="de-DE" dirty="0"/>
              <a:t>. </a:t>
            </a:r>
            <a:endParaRPr lang="de-DE">
              <a:cs typeface="Calibri"/>
            </a:endParaRPr>
          </a:p>
          <a:p>
            <a:pPr marL="182563" marR="0" lvl="0" indent="-80963" algn="l" defTabSz="1828709" rtl="0" eaLnBrk="1" fontAlgn="auto" latinLnBrk="0" hangingPunct="1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1600"/>
              <a:buFontTx/>
              <a:buNone/>
              <a:tabLst/>
              <a:defRPr/>
            </a:pPr>
            <a:endParaRPr lang="de-DE" dirty="0"/>
          </a:p>
          <a:p>
            <a:pPr marL="182245" marR="0" lvl="0" indent="-80645" algn="l" defTabSz="1828709" rtl="0" eaLnBrk="1" fontAlgn="auto" latinLnBrk="0" hangingPunct="1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1600"/>
              <a:buFontTx/>
              <a:buNone/>
              <a:tabLst/>
              <a:defRPr/>
            </a:pPr>
            <a:r>
              <a:rPr lang="de-DE" dirty="0" err="1"/>
              <a:t>Another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:  Putting </a:t>
            </a:r>
            <a:r>
              <a:rPr lang="de-DE" dirty="0" err="1"/>
              <a:t>people</a:t>
            </a:r>
            <a:r>
              <a:rPr lang="de-DE" dirty="0"/>
              <a:t> (</a:t>
            </a:r>
            <a:r>
              <a:rPr lang="de-DE" dirty="0" err="1"/>
              <a:t>parents</a:t>
            </a:r>
            <a:r>
              <a:rPr lang="de-DE" dirty="0"/>
              <a:t> in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case</a:t>
            </a:r>
            <a:r>
              <a:rPr lang="de-DE" dirty="0"/>
              <a:t>) in </a:t>
            </a:r>
            <a:r>
              <a:rPr lang="de-DE" dirty="0" err="1"/>
              <a:t>touch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professionals</a:t>
            </a:r>
            <a:r>
              <a:rPr lang="de-DE" dirty="0"/>
              <a:t>. </a:t>
            </a:r>
            <a:r>
              <a:rPr lang="de-DE" dirty="0" err="1"/>
              <a:t>Getting</a:t>
            </a:r>
            <a:r>
              <a:rPr lang="de-DE" dirty="0"/>
              <a:t> </a:t>
            </a:r>
            <a:r>
              <a:rPr lang="de-DE" dirty="0" err="1"/>
              <a:t>questions</a:t>
            </a:r>
            <a:r>
              <a:rPr lang="de-DE" dirty="0"/>
              <a:t> </a:t>
            </a:r>
            <a:r>
              <a:rPr lang="de-DE" dirty="0" err="1"/>
              <a:t>answered</a:t>
            </a:r>
            <a:r>
              <a:rPr lang="de-DE" dirty="0"/>
              <a:t>. </a:t>
            </a:r>
            <a:r>
              <a:rPr lang="de-DE" dirty="0" err="1"/>
              <a:t>Calming</a:t>
            </a:r>
            <a:r>
              <a:rPr lang="de-DE" dirty="0"/>
              <a:t> </a:t>
            </a:r>
            <a:r>
              <a:rPr lang="de-DE" dirty="0" err="1"/>
              <a:t>fears</a:t>
            </a:r>
            <a:r>
              <a:rPr lang="de-DE" dirty="0"/>
              <a:t>. </a:t>
            </a:r>
            <a:endParaRPr lang="de-DE">
              <a:cs typeface="Calibri"/>
            </a:endParaRPr>
          </a:p>
          <a:p>
            <a:pPr marL="182245" lvl="0" indent="-80645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de-DE" dirty="0"/>
              <a:t>https://www.nytimes.com/2020/03/09/parenting/coronavirus-parents-need-to-know.html</a:t>
            </a:r>
            <a:endParaRPr lang="de-DE" dirty="0">
              <a:cs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E4770-25AD-3B47-845E-BF1A37AE5567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0026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articles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same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topic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342900" indent="-342900">
              <a:buFontTx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Dhaka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Tribune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reports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survey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statistics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detail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quo.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end,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„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being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done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several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districts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on a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pilot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basis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Bangladesh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government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expand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child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protection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across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country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buFontTx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VOA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reports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swimming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lessons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children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. And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helped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reduce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drowning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accidents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also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drowning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deaths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happen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unsupervised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children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fall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ponds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near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homes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. 75%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meters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. And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sometimes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say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god‘s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will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child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dies in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way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. This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even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explored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constructive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way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???</a:t>
            </a:r>
          </a:p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archive.dhakatribune.com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bangladesh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/2021/07/25/children-under-10-account-for-70-of-drowning-deaths-in-bangladesh#:~: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=Children%20under%2010%20account%20for%2070%25%20of%20drowning%20deaths%20in%20Bangladesh,-Tribune%20Desk&amp;text=As%20many%20as%201%2C512%20people,according%20to%20a%20recent%20survey.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E4770-25AD-3B47-845E-BF1A37AE5567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707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The Times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India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reports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negative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tourism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DW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looks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bigger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picture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travel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become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E4770-25AD-3B47-845E-BF1A37AE5567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3523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E4770-25AD-3B47-845E-BF1A37AE5567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2231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Choose</a:t>
            </a:r>
            <a:r>
              <a:rPr lang="de-DE" dirty="0"/>
              <a:t> a </a:t>
            </a:r>
            <a:r>
              <a:rPr lang="de-DE" dirty="0" err="1"/>
              <a:t>solution</a:t>
            </a:r>
            <a:r>
              <a:rPr lang="de-DE" dirty="0"/>
              <a:t> </a:t>
            </a:r>
            <a:r>
              <a:rPr lang="de-DE" dirty="0" err="1"/>
              <a:t>story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region</a:t>
            </a:r>
            <a:r>
              <a:rPr lang="de-DE" dirty="0"/>
              <a:t> and </a:t>
            </a:r>
            <a:r>
              <a:rPr lang="de-DE" dirty="0" err="1"/>
              <a:t>let</a:t>
            </a:r>
            <a:r>
              <a:rPr lang="de-DE" dirty="0"/>
              <a:t> </a:t>
            </a:r>
            <a:r>
              <a:rPr lang="de-DE" dirty="0" err="1"/>
              <a:t>trainees</a:t>
            </a:r>
            <a:r>
              <a:rPr lang="de-DE" dirty="0"/>
              <a:t> </a:t>
            </a:r>
            <a:r>
              <a:rPr lang="de-DE" dirty="0" err="1"/>
              <a:t>identify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four</a:t>
            </a:r>
            <a:r>
              <a:rPr lang="de-DE" dirty="0"/>
              <a:t> </a:t>
            </a:r>
            <a:r>
              <a:rPr lang="de-DE" dirty="0" err="1"/>
              <a:t>pillars</a:t>
            </a:r>
            <a:r>
              <a:rPr lang="de-DE" dirty="0"/>
              <a:t> and </a:t>
            </a:r>
            <a:r>
              <a:rPr lang="de-DE" dirty="0" err="1"/>
              <a:t>discuss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quality</a:t>
            </a:r>
            <a:r>
              <a:rPr lang="de-DE" dirty="0"/>
              <a:t>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E4770-25AD-3B47-845E-BF1A37AE5567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6162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top) with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12">
            <a:extLst>
              <a:ext uri="{FF2B5EF4-FFF2-40B4-BE49-F238E27FC236}">
                <a16:creationId xmlns:a16="http://schemas.microsoft.com/office/drawing/2014/main" id="{F4BC57B8-3970-4C29-B03F-1F531451EC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01" y="941185"/>
            <a:ext cx="11431698" cy="6732000"/>
          </a:xfrm>
          <a:prstGeom prst="rect">
            <a:avLst/>
          </a:prstGeom>
        </p:spPr>
      </p:pic>
      <p:sp>
        <p:nvSpPr>
          <p:cNvPr id="12" name="Bildplatzhalter 11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24382412" cy="13716000"/>
          </a:xfrm>
          <a:custGeom>
            <a:avLst/>
            <a:gdLst>
              <a:gd name="connsiteX0" fmla="*/ 939600 w 24382412"/>
              <a:gd name="connsiteY0" fmla="*/ 941186 h 13716000"/>
              <a:gd name="connsiteX1" fmla="*/ 939600 w 24382412"/>
              <a:gd name="connsiteY1" fmla="*/ 7673186 h 13716000"/>
              <a:gd name="connsiteX2" fmla="*/ 12371298 w 24382412"/>
              <a:gd name="connsiteY2" fmla="*/ 7673186 h 13716000"/>
              <a:gd name="connsiteX3" fmla="*/ 12371298 w 24382412"/>
              <a:gd name="connsiteY3" fmla="*/ 941186 h 13716000"/>
              <a:gd name="connsiteX4" fmla="*/ 0 w 24382412"/>
              <a:gd name="connsiteY4" fmla="*/ 0 h 13716000"/>
              <a:gd name="connsiteX5" fmla="*/ 24382412 w 24382412"/>
              <a:gd name="connsiteY5" fmla="*/ 0 h 13716000"/>
              <a:gd name="connsiteX6" fmla="*/ 24382412 w 24382412"/>
              <a:gd name="connsiteY6" fmla="*/ 13716000 h 13716000"/>
              <a:gd name="connsiteX7" fmla="*/ 0 w 24382412"/>
              <a:gd name="connsiteY7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82412" h="13716000">
                <a:moveTo>
                  <a:pt x="939600" y="941186"/>
                </a:moveTo>
                <a:lnTo>
                  <a:pt x="939600" y="7673186"/>
                </a:lnTo>
                <a:lnTo>
                  <a:pt x="12371298" y="7673186"/>
                </a:lnTo>
                <a:lnTo>
                  <a:pt x="12371298" y="941186"/>
                </a:lnTo>
                <a:close/>
                <a:moveTo>
                  <a:pt x="0" y="0"/>
                </a:moveTo>
                <a:lnTo>
                  <a:pt x="24382412" y="0"/>
                </a:lnTo>
                <a:lnTo>
                  <a:pt x="24382412" y="13716000"/>
                </a:lnTo>
                <a:lnTo>
                  <a:pt x="0" y="13716000"/>
                </a:lnTo>
                <a:close/>
              </a:path>
            </a:pathLst>
          </a:custGeom>
          <a:solidFill>
            <a:srgbClr val="D5DBE0"/>
          </a:solidFill>
        </p:spPr>
        <p:txBody>
          <a:bodyPr vert="horz" wrap="square" bIns="3420000" anchor="b" anchorCtr="0">
            <a:noAutofit/>
          </a:bodyPr>
          <a:lstStyle>
            <a:lvl1pPr marL="0" marR="0" indent="0" algn="ctr" defTabSz="1828709" rtl="0" eaLnBrk="1" fontAlgn="auto" latinLnBrk="0" hangingPunct="1">
              <a:lnSpc>
                <a:spcPts val="585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baseline="0">
                <a:latin typeface="DW Noto Sans" panose="020B0502040504020204" pitchFamily="34" charset="0"/>
                <a:cs typeface="DW Noto Sans" panose="020B0502040504020204" pitchFamily="34" charset="0"/>
              </a:defRPr>
            </a:lvl1pPr>
          </a:lstStyle>
          <a:p>
            <a:r>
              <a:rPr lang="en-US" dirty="0"/>
              <a:t>Place the image in the area provided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9599" y="3640084"/>
            <a:ext cx="11431698" cy="2361324"/>
          </a:xfrm>
        </p:spPr>
        <p:txBody>
          <a:bodyPr vert="horz" wrap="square" lIns="648000" tIns="0" rIns="1008000" bIns="0" anchor="b" anchorCtr="0">
            <a:noAutofit/>
          </a:bodyPr>
          <a:lstStyle>
            <a:lvl1pPr algn="l">
              <a:defRPr sz="7000" b="0" i="0" baseline="0">
                <a:solidFill>
                  <a:srgbClr val="003D6D"/>
                </a:solidFill>
                <a:effectLst/>
                <a:latin typeface="Georgia" pitchFamily="18" charset="0"/>
                <a:ea typeface="Georgia" pitchFamily="18" charset="0"/>
                <a:cs typeface="Georgia" pitchFamily="18" charset="0"/>
              </a:defRPr>
            </a:lvl1pPr>
          </a:lstStyle>
          <a:p>
            <a:r>
              <a:rPr lang="en-US" dirty="0"/>
              <a:t>Presentation title,</a:t>
            </a:r>
            <a:br>
              <a:rPr lang="en-US" dirty="0"/>
            </a:br>
            <a:r>
              <a:rPr lang="en-US" dirty="0"/>
              <a:t>two colors if possible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39709" y="6011918"/>
            <a:ext cx="11431588" cy="1079347"/>
          </a:xfrm>
        </p:spPr>
        <p:txBody>
          <a:bodyPr lIns="648000" tIns="0" rIns="1007999" bIns="0" anchor="t" anchorCtr="0">
            <a:normAutofit/>
          </a:bodyPr>
          <a:lstStyle>
            <a:lvl1pPr marL="0" indent="0">
              <a:buNone/>
              <a:defRPr sz="4000" baseline="0">
                <a:solidFill>
                  <a:srgbClr val="003D6D"/>
                </a:solidFill>
                <a:latin typeface="DW Noto Sans" panose="020B0502040504020204" pitchFamily="34" charset="0"/>
                <a:cs typeface="DW Noto Sans" panose="020B0502040504020204" pitchFamily="34" charset="0"/>
              </a:defRPr>
            </a:lvl1pPr>
          </a:lstStyle>
          <a:p>
            <a:pPr lvl="0"/>
            <a:r>
              <a:rPr lang="en-US" dirty="0"/>
              <a:t>The </a:t>
            </a:r>
            <a:r>
              <a:rPr lang="en-US" dirty="0" err="1"/>
              <a:t>subheadline</a:t>
            </a:r>
            <a:r>
              <a:rPr lang="en-US" dirty="0"/>
              <a:t> should only be one line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24382413" cy="12619038"/>
          </a:xfrm>
          <a:solidFill>
            <a:srgbClr val="D5DBE0"/>
          </a:solidFill>
        </p:spPr>
        <p:txBody>
          <a:bodyPr tIns="4680000"/>
          <a:lstStyle>
            <a:lvl1pPr marL="0" marR="0" indent="0" algn="ctr" defTabSz="1828709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lvl1pPr>
          </a:lstStyle>
          <a:p>
            <a:r>
              <a:rPr lang="en-US" dirty="0"/>
              <a:t>Place the image in the area provided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105C952-AA68-496F-9DFC-7EFD9A6DF5D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Constructive journalism - Concept and foundations | DW Akademie | MDEV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8F13C7E-9852-453D-AD5C-FE6DB3FD06F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01148E5-ADAD-4708-9044-FA01A3215CC7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14, 2023</a:t>
            </a:fld>
            <a:endParaRPr lang="de-DE" dirty="0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449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chart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720000" y="2862262"/>
            <a:ext cx="10739183" cy="97567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12576361" y="2862263"/>
            <a:ext cx="10739252" cy="9756775"/>
          </a:xfrm>
          <a:solidFill>
            <a:srgbClr val="D5DBE0"/>
          </a:solidFill>
        </p:spPr>
        <p:txBody>
          <a:bodyPr tIns="3456000">
            <a:normAutofit/>
          </a:bodyPr>
          <a:lstStyle>
            <a:lvl1pPr marL="0" marR="0" indent="0" algn="ctr" defTabSz="1828709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4000"/>
            </a:lvl1pPr>
          </a:lstStyle>
          <a:p>
            <a:r>
              <a:rPr lang="en-US" dirty="0"/>
              <a:t>Place the image in the area provided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3C6F528-4D7E-4A3B-8261-89E0D5463B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Constructive journalism - Concept and foundations | DW Akademie | MDEV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5ED727-3267-464D-A189-29FA54F3799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CE477B0-60ED-42ED-A13D-B499B57CE2FF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14, 2023</a:t>
            </a:fld>
            <a:endParaRPr lang="de-DE" dirty="0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chart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720000" y="2862263"/>
            <a:ext cx="10739183" cy="371363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9" name="Bildplatzhalter 6"/>
          <p:cNvSpPr>
            <a:spLocks noGrp="1"/>
          </p:cNvSpPr>
          <p:nvPr>
            <p:ph type="pic" sz="quarter" idx="15" hasCustomPrompt="1"/>
          </p:nvPr>
        </p:nvSpPr>
        <p:spPr>
          <a:xfrm>
            <a:off x="719999" y="6926094"/>
            <a:ext cx="10739183" cy="5692944"/>
          </a:xfrm>
          <a:solidFill>
            <a:srgbClr val="D5DBE0"/>
          </a:solidFill>
        </p:spPr>
        <p:txBody>
          <a:bodyPr tIns="1584000">
            <a:normAutofit/>
          </a:bodyPr>
          <a:lstStyle>
            <a:lvl1pPr marL="0" marR="0" indent="0" algn="ctr" defTabSz="1828709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4000"/>
            </a:lvl1pPr>
          </a:lstStyle>
          <a:p>
            <a:r>
              <a:rPr lang="en-US" dirty="0"/>
              <a:t>Place the image in the area provided</a:t>
            </a:r>
          </a:p>
        </p:txBody>
      </p:sp>
      <p:sp>
        <p:nvSpPr>
          <p:cNvPr id="10" name="Textplatzhalter 5"/>
          <p:cNvSpPr>
            <a:spLocks noGrp="1"/>
          </p:cNvSpPr>
          <p:nvPr>
            <p:ph type="body" sz="quarter" idx="16"/>
          </p:nvPr>
        </p:nvSpPr>
        <p:spPr>
          <a:xfrm>
            <a:off x="12576361" y="2862263"/>
            <a:ext cx="10739183" cy="371363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 hasCustomPrompt="1"/>
          </p:nvPr>
        </p:nvSpPr>
        <p:spPr>
          <a:xfrm>
            <a:off x="12576360" y="6926094"/>
            <a:ext cx="10739183" cy="5692944"/>
          </a:xfrm>
          <a:solidFill>
            <a:srgbClr val="D5DBE0"/>
          </a:solidFill>
        </p:spPr>
        <p:txBody>
          <a:bodyPr tIns="1584000">
            <a:normAutofit/>
          </a:bodyPr>
          <a:lstStyle>
            <a:lvl1pPr marL="0" marR="0" indent="0" algn="ctr" defTabSz="1828709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4000"/>
            </a:lvl1pPr>
          </a:lstStyle>
          <a:p>
            <a:r>
              <a:rPr lang="en-US" dirty="0"/>
              <a:t>Place the image in the area provided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2431079-380E-4F7F-89AA-D83BF13629A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rgbClr val="808A93"/>
                </a:solidFill>
              </a:defRPr>
            </a:lvl1pPr>
          </a:lstStyle>
          <a:p>
            <a:r>
              <a:rPr lang="en-US"/>
              <a:t>Constructive journalism - Concept and foundations | DW Akademie | MDEV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377A18B-B26D-4B9A-93C8-89798CA19670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DED3BC34-0484-4D24-9494-BAB06B594080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14, 2023</a:t>
            </a:fld>
            <a:endParaRPr lang="de-DE" dirty="0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chart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04E1DF1-F778-4558-8295-02D1DFFEF83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Constructive journalism - Concept and foundations | DW Akademie | MDEV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B324887-6576-447F-AC9E-55A30B04367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B582787-70D6-4FBD-BF11-D77C3C22DBAA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14, 2023</a:t>
            </a:fld>
            <a:endParaRPr lang="de-DE" dirty="0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-end">
    <p:bg>
      <p:bgPr>
        <a:solidFill>
          <a:srgbClr val="F4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4320000" y="4241413"/>
            <a:ext cx="13151641" cy="1536817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320000" y="6127750"/>
            <a:ext cx="13152437" cy="546735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/>
            </a:lvl1pPr>
          </a:lstStyle>
          <a:p>
            <a:pPr lvl="0"/>
            <a:r>
              <a:rPr lang="de-DE" dirty="0"/>
              <a:t>Name </a:t>
            </a:r>
            <a:r>
              <a:rPr lang="de-DE" dirty="0" err="1"/>
              <a:t>Surname</a:t>
            </a:r>
            <a:br>
              <a:rPr lang="de-DE" dirty="0"/>
            </a:br>
            <a:r>
              <a:rPr lang="de-DE" dirty="0"/>
              <a:t>+49.30.4646-xxxx</a:t>
            </a:r>
            <a:br>
              <a:rPr lang="de-DE" dirty="0"/>
            </a:br>
            <a:r>
              <a:rPr lang="de-DE" dirty="0"/>
              <a:t>+49.1xx.xxxxxxx </a:t>
            </a:r>
            <a:br>
              <a:rPr lang="de-DE" dirty="0"/>
            </a:br>
            <a:r>
              <a:rPr lang="de-DE" dirty="0"/>
              <a:t>name.surname@dw.com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3C39E00-AC0A-42F7-A4F8-BDBD47D668F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Constructive journalism - Concept and foundations | DW Akademie | MDEV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911E4BBF-464A-4306-896E-9436A72446F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AAF890F-EFF2-4CB1-8397-75508801B3C9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14, 2023</a:t>
            </a:fld>
            <a:endParaRPr lang="de-DE" dirty="0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  <p:pic>
        <p:nvPicPr>
          <p:cNvPr id="9" name="DW dark-blue RGB_DW dark-blue RGB.png">
            <a:extLst>
              <a:ext uri="{FF2B5EF4-FFF2-40B4-BE49-F238E27FC236}">
                <a16:creationId xmlns:a16="http://schemas.microsoft.com/office/drawing/2014/main" id="{C9FBE5F1-C67D-488C-B985-91E4E6DD2E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39600" y="939600"/>
            <a:ext cx="3777976" cy="939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chart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720725" y="2880000"/>
            <a:ext cx="22597200" cy="8701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A14F061-F05E-4A18-BB76-402CB80F63B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Constructive journalism - Concept and foundations | DW Akademie | MDEV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20F3F2-9CD4-45F2-B79F-ED6AF790682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48EE746-BF77-46E5-8249-4600B282BC93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14, 2023</a:t>
            </a:fld>
            <a:endParaRPr lang="de-DE" dirty="0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89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button)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2">
            <a:extLst>
              <a:ext uri="{FF2B5EF4-FFF2-40B4-BE49-F238E27FC236}">
                <a16:creationId xmlns:a16="http://schemas.microsoft.com/office/drawing/2014/main" id="{B7066E88-38F3-4DE3-B5DB-DC0906BDC0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00" y="6567000"/>
            <a:ext cx="11430000" cy="6222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9600" y="6567000"/>
            <a:ext cx="11430000" cy="2831097"/>
          </a:xfrm>
        </p:spPr>
        <p:txBody>
          <a:bodyPr vert="horz" wrap="square" lIns="648000" tIns="503999" rIns="1008000" bIns="0" anchor="t" anchorCtr="0">
            <a:noAutofit/>
          </a:bodyPr>
          <a:lstStyle>
            <a:lvl1pPr algn="l">
              <a:defRPr sz="7000" baseline="0"/>
            </a:lvl1pPr>
          </a:lstStyle>
          <a:p>
            <a:r>
              <a:rPr lang="en-US" dirty="0"/>
              <a:t>Presentation title,</a:t>
            </a:r>
            <a:br>
              <a:rPr lang="en-US" dirty="0"/>
            </a:br>
            <a:r>
              <a:rPr lang="en-US" dirty="0"/>
              <a:t>two colors if possible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39709" y="9397497"/>
            <a:ext cx="11431588" cy="1079347"/>
          </a:xfrm>
        </p:spPr>
        <p:txBody>
          <a:bodyPr lIns="648000" tIns="0" rIns="1007999" bIns="0" anchor="t" anchorCtr="0"/>
          <a:lstStyle>
            <a:lvl1pPr marL="0" indent="0">
              <a:buNone/>
              <a:defRPr sz="4000">
                <a:solidFill>
                  <a:srgbClr val="003D6D"/>
                </a:solidFill>
              </a:defRPr>
            </a:lvl1pPr>
          </a:lstStyle>
          <a:p>
            <a:pPr lvl="0"/>
            <a:r>
              <a:rPr lang="en-US" dirty="0"/>
              <a:t>The </a:t>
            </a:r>
            <a:r>
              <a:rPr lang="en-US" dirty="0" err="1"/>
              <a:t>subheadline</a:t>
            </a:r>
            <a:r>
              <a:rPr lang="en-US" dirty="0"/>
              <a:t> should only be one line</a:t>
            </a:r>
          </a:p>
        </p:txBody>
      </p:sp>
      <p:sp>
        <p:nvSpPr>
          <p:cNvPr id="19" name="Bildplatzhalter 18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24382412" cy="13715999"/>
          </a:xfrm>
          <a:custGeom>
            <a:avLst/>
            <a:gdLst>
              <a:gd name="connsiteX0" fmla="*/ 939600 w 24382412"/>
              <a:gd name="connsiteY0" fmla="*/ 6567000 h 13715999"/>
              <a:gd name="connsiteX1" fmla="*/ 939600 w 24382412"/>
              <a:gd name="connsiteY1" fmla="*/ 12790001 h 13715999"/>
              <a:gd name="connsiteX2" fmla="*/ 12369600 w 24382412"/>
              <a:gd name="connsiteY2" fmla="*/ 12790001 h 13715999"/>
              <a:gd name="connsiteX3" fmla="*/ 12369600 w 24382412"/>
              <a:gd name="connsiteY3" fmla="*/ 6567000 h 13715999"/>
              <a:gd name="connsiteX4" fmla="*/ 0 w 24382412"/>
              <a:gd name="connsiteY4" fmla="*/ 0 h 13715999"/>
              <a:gd name="connsiteX5" fmla="*/ 24382412 w 24382412"/>
              <a:gd name="connsiteY5" fmla="*/ 0 h 13715999"/>
              <a:gd name="connsiteX6" fmla="*/ 24382412 w 24382412"/>
              <a:gd name="connsiteY6" fmla="*/ 13715999 h 13715999"/>
              <a:gd name="connsiteX7" fmla="*/ 0 w 24382412"/>
              <a:gd name="connsiteY7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82412" h="13715999">
                <a:moveTo>
                  <a:pt x="939600" y="6567000"/>
                </a:moveTo>
                <a:lnTo>
                  <a:pt x="939600" y="12790001"/>
                </a:lnTo>
                <a:lnTo>
                  <a:pt x="12369600" y="12790001"/>
                </a:lnTo>
                <a:lnTo>
                  <a:pt x="12369600" y="6567000"/>
                </a:lnTo>
                <a:close/>
                <a:moveTo>
                  <a:pt x="0" y="0"/>
                </a:moveTo>
                <a:lnTo>
                  <a:pt x="24382412" y="0"/>
                </a:lnTo>
                <a:lnTo>
                  <a:pt x="24382412" y="13715999"/>
                </a:lnTo>
                <a:lnTo>
                  <a:pt x="0" y="13715999"/>
                </a:lnTo>
                <a:close/>
              </a:path>
            </a:pathLst>
          </a:custGeom>
          <a:solidFill>
            <a:srgbClr val="D5DBE0"/>
          </a:solidFill>
        </p:spPr>
        <p:txBody>
          <a:bodyPr wrap="square" tIns="2844000">
            <a:noAutofit/>
          </a:bodyPr>
          <a:lstStyle>
            <a:lvl1pPr marL="0" marR="0" indent="0" algn="ctr" defTabSz="1828709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lvl1pPr>
          </a:lstStyle>
          <a:p>
            <a:r>
              <a:rPr lang="en-US" dirty="0"/>
              <a:t>Place the image in the area provided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5358744"/>
            <a:ext cx="24382413" cy="5522780"/>
          </a:xfrm>
        </p:spPr>
        <p:txBody>
          <a:bodyPr lIns="979200" tIns="0" rIns="1008000" bIns="180000" anchor="b">
            <a:normAutofit/>
          </a:bodyPr>
          <a:lstStyle>
            <a:lvl1pPr>
              <a:lnSpc>
                <a:spcPts val="13000"/>
              </a:lnSpc>
              <a:defRPr sz="10000"/>
            </a:lvl1pPr>
          </a:lstStyle>
          <a:p>
            <a:r>
              <a:rPr lang="en-US" dirty="0"/>
              <a:t>Presentation title,</a:t>
            </a:r>
            <a:br>
              <a:rPr lang="en-US" dirty="0"/>
            </a:br>
            <a:r>
              <a:rPr lang="en-US" dirty="0"/>
              <a:t>two colors if possible</a:t>
            </a:r>
            <a:endParaRPr lang="de-DE" dirty="0"/>
          </a:p>
        </p:txBody>
      </p:sp>
      <p:sp>
        <p:nvSpPr>
          <p:cNvPr id="3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-1" y="10881524"/>
            <a:ext cx="24382413" cy="1079347"/>
          </a:xfrm>
        </p:spPr>
        <p:txBody>
          <a:bodyPr lIns="1044000" tIns="0" rIns="1007999" bIns="0" anchor="t" anchorCtr="0"/>
          <a:lstStyle>
            <a:lvl1pPr marL="0" indent="0">
              <a:buNone/>
              <a:defRPr sz="4000">
                <a:solidFill>
                  <a:srgbClr val="003D6D"/>
                </a:solidFill>
              </a:defRPr>
            </a:lvl1pPr>
          </a:lstStyle>
          <a:p>
            <a:pPr lvl="0"/>
            <a:r>
              <a:rPr lang="en-US" dirty="0"/>
              <a:t>The </a:t>
            </a:r>
            <a:r>
              <a:rPr lang="en-US" dirty="0" err="1"/>
              <a:t>subheadline</a:t>
            </a:r>
            <a:r>
              <a:rPr lang="en-US" dirty="0"/>
              <a:t> should only be one line</a:t>
            </a:r>
          </a:p>
        </p:txBody>
      </p:sp>
    </p:spTree>
    <p:extLst>
      <p:ext uri="{BB962C8B-B14F-4D97-AF65-F5344CB8AC3E}">
        <p14:creationId xmlns:p14="http://schemas.microsoft.com/office/powerpoint/2010/main" val="625376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chart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720725" y="2880000"/>
            <a:ext cx="22597200" cy="8701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A14F061-F05E-4A18-BB76-402CB80F63B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Constructive journalism - Concept and foundations | DW Akademie | MDEV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20F3F2-9CD4-45F2-B79F-ED6AF790682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37F6AC5-10D0-4AD6-A35B-4305A3F96417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14, 2023</a:t>
            </a:fld>
            <a:endParaRPr lang="de-DE" dirty="0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9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/cla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28688"/>
            <a:ext cx="24382413" cy="9849240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ts val="10400"/>
              </a:lnSpc>
              <a:buNone/>
              <a:defRPr sz="8000" b="0" i="0">
                <a:solidFill>
                  <a:srgbClr val="003D6D"/>
                </a:solidFill>
                <a:latin typeface="Georgia" pitchFamily="18" charset="0"/>
                <a:ea typeface="Georgia" pitchFamily="18" charset="0"/>
                <a:cs typeface="Georgia" pitchFamily="18" charset="0"/>
              </a:defRPr>
            </a:lvl1pPr>
          </a:lstStyle>
          <a:p>
            <a:pPr lvl="0"/>
            <a:r>
              <a:rPr lang="de-DE" dirty="0"/>
              <a:t>“Quote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statement</a:t>
            </a:r>
            <a:r>
              <a:rPr lang="de-DE" dirty="0"/>
              <a:t>”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8409221"/>
            <a:ext cx="24382413" cy="1123950"/>
          </a:xfrm>
        </p:spPr>
        <p:txBody>
          <a:bodyPr>
            <a:normAutofit/>
          </a:bodyPr>
          <a:lstStyle>
            <a:lvl1pPr marL="0" indent="0" algn="ctr">
              <a:buNone/>
              <a:defRPr sz="3500"/>
            </a:lvl1pPr>
          </a:lstStyle>
          <a:p>
            <a:pPr lvl="0"/>
            <a:r>
              <a:rPr lang="en-US" dirty="0"/>
              <a:t>The name of the quoted person, if needed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9843E33-14AE-4560-90FA-C4B9AEF8BAC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Constructive journalism - Concept and foundations | DW Akademie | MDEV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9B2BFFD-FFF0-481E-9B7D-14AA1D15EAC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129ECD5-5066-45A9-BCE2-85A2D95185F5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14, 2023</a:t>
            </a:fld>
            <a:endParaRPr lang="de-DE" dirty="0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944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rgbClr val="EAED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4320000" y="2880000"/>
            <a:ext cx="18483918" cy="8701200"/>
          </a:xfrm>
        </p:spPr>
        <p:txBody>
          <a:bodyPr>
            <a:normAutofit/>
          </a:bodyPr>
          <a:lstStyle>
            <a:lvl1pPr marL="0" indent="0" rtl="0">
              <a:buNone/>
              <a:defRPr sz="6000">
                <a:solidFill>
                  <a:srgbClr val="5D676F"/>
                </a:solidFill>
              </a:defRPr>
            </a:lvl1pPr>
            <a:lvl2pPr marL="914354" indent="0" rtl="0">
              <a:buNone/>
              <a:defRPr sz="6000"/>
            </a:lvl2pPr>
            <a:lvl3pPr marL="1828709" indent="0" rtl="0">
              <a:buNone/>
              <a:defRPr sz="6000"/>
            </a:lvl3pPr>
            <a:lvl4pPr marL="2743063" indent="0" rtl="0">
              <a:buNone/>
              <a:defRPr sz="6000"/>
            </a:lvl4pPr>
            <a:lvl5pPr marL="3657417" indent="0" rtl="0">
              <a:buNone/>
              <a:defRPr sz="60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A8A48C8-877F-4232-96C6-610E01B87F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Constructive journalism - Concept and foundations | DW Akademie | MDEV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CED5CAE-3CC1-4F89-92ED-0839088D05C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B3E0BB2-4F01-4396-9A33-D2361653F708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14, 2023</a:t>
            </a:fld>
            <a:endParaRPr lang="de-DE" dirty="0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chart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720000" y="2862263"/>
            <a:ext cx="22595613" cy="9756775"/>
          </a:xfrm>
          <a:solidFill>
            <a:srgbClr val="D5DBE0"/>
          </a:solidFill>
        </p:spPr>
        <p:txBody>
          <a:bodyPr tIns="3204000"/>
          <a:lstStyle>
            <a:lvl1pPr marL="0" marR="0" indent="0" algn="ctr" defTabSz="1828709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baseline="0"/>
            </a:lvl1pPr>
          </a:lstStyle>
          <a:p>
            <a:r>
              <a:rPr lang="en-US" dirty="0"/>
              <a:t>Place the image in the area provided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3769F26-FEC1-4648-96B3-8F72A0CE05D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Constructive journalism - Concept and foundations | DW Akademie | MDEV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17D68A5E-6BEC-4F28-BC5B-91E8B190EDD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E4EE76D-545C-4552-B97C-21081EB56BB9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14, 2023</a:t>
            </a:fld>
            <a:endParaRPr lang="de-DE" dirty="0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5024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4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hit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24382413" cy="12619038"/>
          </a:xfrm>
          <a:solidFill>
            <a:srgbClr val="D5DBE0"/>
          </a:solidFill>
        </p:spPr>
        <p:txBody>
          <a:bodyPr tIns="4680000"/>
          <a:lstStyle>
            <a:lvl1pPr marL="0" marR="0" indent="0" algn="ctr" defTabSz="1828709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lvl1pPr>
          </a:lstStyle>
          <a:p>
            <a:r>
              <a:rPr lang="en-US" dirty="0"/>
              <a:t>Place the image in the area provided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effectLst>
            <a:outerShdw blurRad="127000" algn="tl" rotWithShape="0">
              <a:prstClr val="black">
                <a:alpha val="37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chart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E000A86-D746-4DBD-B4BF-FBBA3558C32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Constructive journalism - Concept and foundations | DW Akademie | MDEV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FE9E732-FBCE-4CB9-B1CE-1D4855C3254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4D9EB25-E7BF-4087-9B39-DABC1E1B2108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14, 2023</a:t>
            </a:fld>
            <a:endParaRPr lang="de-DE" dirty="0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176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DW darkblu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24382413" cy="12619038"/>
          </a:xfrm>
          <a:solidFill>
            <a:srgbClr val="D5DBE0"/>
          </a:solidFill>
        </p:spPr>
        <p:txBody>
          <a:bodyPr tIns="4680000"/>
          <a:lstStyle>
            <a:lvl1pPr marL="0" marR="0" indent="0" algn="ctr" defTabSz="1828709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lvl1pPr>
          </a:lstStyle>
          <a:p>
            <a:r>
              <a:rPr lang="en-US" dirty="0"/>
              <a:t>Place the image in the area provided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effectLst/>
        </p:spPr>
        <p:txBody>
          <a:bodyPr/>
          <a:lstStyle>
            <a:lvl1pPr>
              <a:defRPr>
                <a:solidFill>
                  <a:srgbClr val="003D6D"/>
                </a:solidFill>
              </a:defRPr>
            </a:lvl1pPr>
          </a:lstStyle>
          <a:p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chart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2A075B1-7D96-4953-8CBC-65EB9DE139C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Constructive journalism - Concept and foundations | DW Akademie | MDEV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4FE043E-64E0-48F5-B5F9-261DA345EF1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A318B9E-4911-4245-912E-0D91ADD5249A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14, 2023</a:t>
            </a:fld>
            <a:endParaRPr lang="de-DE" dirty="0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720001"/>
            <a:ext cx="22595543" cy="11671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9" y="2880000"/>
            <a:ext cx="22595544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995065" y="12867669"/>
            <a:ext cx="4320479" cy="5752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0" i="0">
                <a:solidFill>
                  <a:srgbClr val="808A93"/>
                </a:solidFill>
                <a:latin typeface="Noto Sans" charset="0"/>
                <a:ea typeface="Noto Sans" charset="0"/>
                <a:cs typeface="Noto Sans" charset="0"/>
              </a:defRPr>
            </a:lvl1pPr>
          </a:lstStyle>
          <a:p>
            <a:fld id="{78B53110-F27B-4576-AB05-081BD851AB04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14, 2023</a:t>
            </a:fld>
            <a:endParaRPr lang="de-DE" dirty="0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16494790" y="12867669"/>
            <a:ext cx="3497217" cy="420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1828709" rtl="0" eaLnBrk="1" latinLnBrk="0" hangingPunct="1">
              <a:defRPr sz="2400" b="0" i="0" kern="1200">
                <a:solidFill>
                  <a:srgbClr val="808A93"/>
                </a:solidFill>
                <a:latin typeface="Noto Sans" charset="0"/>
                <a:ea typeface="Noto Sans" charset="0"/>
                <a:cs typeface="Noto Sans" charset="0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E119B94-0CF7-4115-9476-D1F6F1CF0C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9999" y="12867668"/>
            <a:ext cx="14266591" cy="5752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rgbClr val="808A93"/>
                </a:solidFill>
              </a:defRPr>
            </a:lvl1pPr>
          </a:lstStyle>
          <a:p>
            <a:r>
              <a:rPr lang="en-US"/>
              <a:t>Constructive journalism - Concept and foundations | DW Akademie | MDEV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278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1" r:id="rId2"/>
    <p:sldLayoutId id="2147483672" r:id="rId3"/>
    <p:sldLayoutId id="2147483674" r:id="rId4"/>
    <p:sldLayoutId id="2147483684" r:id="rId5"/>
    <p:sldLayoutId id="2147483683" r:id="rId6"/>
    <p:sldLayoutId id="2147483675" r:id="rId7"/>
    <p:sldLayoutId id="2147483676" r:id="rId8"/>
    <p:sldLayoutId id="2147483678" r:id="rId9"/>
    <p:sldLayoutId id="2147483677" r:id="rId10"/>
    <p:sldLayoutId id="2147483679" r:id="rId11"/>
    <p:sldLayoutId id="2147483680" r:id="rId12"/>
    <p:sldLayoutId id="2147483681" r:id="rId13"/>
    <p:sldLayoutId id="2147483682" r:id="rId14"/>
    <p:sldLayoutId id="2147483686" r:id="rId15"/>
  </p:sldLayoutIdLst>
  <p:hf sldNum="0" hdr="0"/>
  <p:txStyles>
    <p:titleStyle>
      <a:lvl1pPr algn="l" defTabSz="1828709" rtl="0" eaLnBrk="1" latinLnBrk="0" hangingPunct="1">
        <a:lnSpc>
          <a:spcPts val="9100"/>
        </a:lnSpc>
        <a:spcBef>
          <a:spcPct val="0"/>
        </a:spcBef>
        <a:buNone/>
        <a:defRPr sz="7000" b="0" i="0" kern="1200">
          <a:solidFill>
            <a:srgbClr val="003D6D"/>
          </a:solidFill>
          <a:latin typeface="Georgia" pitchFamily="18" charset="0"/>
          <a:ea typeface="Georgia" pitchFamily="18" charset="0"/>
          <a:cs typeface="Georgia" pitchFamily="18" charset="0"/>
        </a:defRPr>
      </a:lvl1pPr>
    </p:titleStyle>
    <p:bodyStyle>
      <a:lvl1pPr marL="685800" indent="-685800" algn="l" defTabSz="1828709" rtl="0" eaLnBrk="1" latinLnBrk="0" hangingPunct="1">
        <a:lnSpc>
          <a:spcPct val="150000"/>
        </a:lnSpc>
        <a:spcBef>
          <a:spcPts val="2000"/>
        </a:spcBef>
        <a:buFont typeface="Arial" charset="0"/>
        <a:buChar char="•"/>
        <a:defRPr sz="4500" b="0" i="0" kern="1200">
          <a:solidFill>
            <a:srgbClr val="5D676F"/>
          </a:solidFill>
          <a:latin typeface="DW Noto Sans" panose="020B0502040504020204" pitchFamily="34" charset="0"/>
          <a:ea typeface="DW Noto Sans" panose="020B0502040504020204" pitchFamily="34" charset="0"/>
          <a:cs typeface="DW Noto Sans" panose="020B0502040504020204" pitchFamily="34" charset="0"/>
        </a:defRPr>
      </a:lvl1pPr>
      <a:lvl2pPr marL="1600154" indent="-685800" algn="l" defTabSz="1828709" rtl="0" eaLnBrk="1" latinLnBrk="0" hangingPunct="1">
        <a:lnSpc>
          <a:spcPct val="150000"/>
        </a:lnSpc>
        <a:spcBef>
          <a:spcPts val="1000"/>
        </a:spcBef>
        <a:buFont typeface="Arial" charset="0"/>
        <a:buChar char="•"/>
        <a:defRPr sz="4500" b="0" i="0" kern="1200">
          <a:solidFill>
            <a:srgbClr val="5D676F"/>
          </a:solidFill>
          <a:latin typeface="DW Noto Sans" panose="020B0502040504020204" pitchFamily="34" charset="0"/>
          <a:ea typeface="DW Noto Sans" panose="020B0502040504020204" pitchFamily="34" charset="0"/>
          <a:cs typeface="DW Noto Sans" panose="020B0502040504020204" pitchFamily="34" charset="0"/>
        </a:defRPr>
      </a:lvl2pPr>
      <a:lvl3pPr marL="2400209" indent="-571500" algn="l" defTabSz="1828709" rtl="0" eaLnBrk="1" latinLnBrk="0" hangingPunct="1">
        <a:lnSpc>
          <a:spcPct val="150000"/>
        </a:lnSpc>
        <a:spcBef>
          <a:spcPts val="1000"/>
        </a:spcBef>
        <a:buFont typeface="Arial" charset="0"/>
        <a:buChar char="•"/>
        <a:defRPr sz="4500" b="0" i="0" kern="1200">
          <a:solidFill>
            <a:srgbClr val="5D676F"/>
          </a:solidFill>
          <a:latin typeface="DW Noto Sans" panose="020B0502040504020204" pitchFamily="34" charset="0"/>
          <a:ea typeface="DW Noto Sans" panose="020B0502040504020204" pitchFamily="34" charset="0"/>
          <a:cs typeface="DW Noto Sans" panose="020B0502040504020204" pitchFamily="34" charset="0"/>
        </a:defRPr>
      </a:lvl3pPr>
      <a:lvl4pPr marL="3314563" indent="-571500" algn="l" defTabSz="1828709" rtl="0" eaLnBrk="1" latinLnBrk="0" hangingPunct="1">
        <a:lnSpc>
          <a:spcPct val="150000"/>
        </a:lnSpc>
        <a:spcBef>
          <a:spcPts val="1000"/>
        </a:spcBef>
        <a:buFont typeface="Arial" charset="0"/>
        <a:buChar char="•"/>
        <a:defRPr sz="4500" b="0" i="0" kern="1200">
          <a:solidFill>
            <a:srgbClr val="5D676F"/>
          </a:solidFill>
          <a:latin typeface="DW Noto Sans" panose="020B0502040504020204" pitchFamily="34" charset="0"/>
          <a:ea typeface="DW Noto Sans" panose="020B0502040504020204" pitchFamily="34" charset="0"/>
          <a:cs typeface="DW Noto Sans" panose="020B0502040504020204" pitchFamily="34" charset="0"/>
        </a:defRPr>
      </a:lvl4pPr>
      <a:lvl5pPr marL="4228917" indent="-571500" algn="l" defTabSz="1828709" rtl="0" eaLnBrk="1" latinLnBrk="0" hangingPunct="1">
        <a:lnSpc>
          <a:spcPct val="150000"/>
        </a:lnSpc>
        <a:spcBef>
          <a:spcPts val="1000"/>
        </a:spcBef>
        <a:buFont typeface="Arial" charset="0"/>
        <a:buChar char="•"/>
        <a:defRPr sz="4500" b="0" i="0" kern="1200">
          <a:solidFill>
            <a:srgbClr val="5D676F"/>
          </a:solidFill>
          <a:latin typeface="DW Noto Sans" panose="020B0502040504020204" pitchFamily="34" charset="0"/>
          <a:ea typeface="DW Noto Sans" panose="020B0502040504020204" pitchFamily="34" charset="0"/>
          <a:cs typeface="DW Noto Sans" panose="020B0502040504020204" pitchFamily="34" charset="0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0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oday.lorientlejour.com/article/1329152/this-lebanese-inventor-built-his-own-wind-turbine-to-power-his-house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theconversation.com/why-some-muslim-women-feel-empowered-wearing-hijab-a-headscarf-15511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countrytalks.org/events/deutschland-sprich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w.com/en/coronavirus-how-can-travel-be-more-sustainable-post-pandemic/a-5678473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timesofindia.indiatimes.com/city/pune/covid-19-worst-catastrophe-faced-by-the-tourism-industry-taai/articleshow/74532293.cms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hicago.suntimes.com/2021/8/4/22609169/pakistan-brutal-killing-violence-against-wome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voanews.com/a/watery-bangladesh-works-to-prevent-child-drowning-deaths/2460992.html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9Jwi2i_K-M" TargetMode="Externa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w.com/en/zoom-vs-handshake-battle-to-impact-business-air-travels-fate/a-5680295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6CB471-CD41-430C-85DB-B61236AF2A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1188" y="6804210"/>
            <a:ext cx="11430000" cy="2831097"/>
          </a:xfrm>
        </p:spPr>
        <p:txBody>
          <a:bodyPr/>
          <a:lstStyle/>
          <a:p>
            <a:r>
              <a:rPr lang="en-US" dirty="0"/>
              <a:t>Constructive journalism</a:t>
            </a:r>
            <a:br>
              <a:rPr lang="en-US" dirty="0"/>
            </a:br>
            <a:r>
              <a:rPr lang="en-US" dirty="0">
                <a:solidFill>
                  <a:schemeClr val="bg1"/>
                </a:solidFill>
              </a:rPr>
              <a:t>Concept &amp; foundations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8EA7F1A-A20B-46F0-A344-F5B2547EC1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9600" y="9938027"/>
            <a:ext cx="11431588" cy="1079347"/>
          </a:xfrm>
        </p:spPr>
        <p:txBody>
          <a:bodyPr>
            <a:normAutofit fontScale="85000" lnSpcReduction="10000"/>
          </a:bodyPr>
          <a:lstStyle/>
          <a:p>
            <a:r>
              <a:rPr lang="de-DE" dirty="0"/>
              <a:t>Solutions, </a:t>
            </a:r>
            <a:r>
              <a:rPr lang="de-DE" dirty="0" err="1"/>
              <a:t>nuance</a:t>
            </a:r>
            <a:r>
              <a:rPr lang="de-DE" dirty="0"/>
              <a:t> and </a:t>
            </a:r>
            <a:r>
              <a:rPr lang="de-DE" dirty="0" err="1"/>
              <a:t>perspectives</a:t>
            </a:r>
            <a:r>
              <a:rPr lang="de-DE" dirty="0"/>
              <a:t>, </a:t>
            </a:r>
            <a:r>
              <a:rPr lang="de-DE" dirty="0" err="1"/>
              <a:t>dialogue</a:t>
            </a:r>
            <a:endParaRPr lang="de-DE" dirty="0"/>
          </a:p>
        </p:txBody>
      </p:sp>
      <p:pic>
        <p:nvPicPr>
          <p:cNvPr id="5" name="Bildplatzhalter 6">
            <a:extLst>
              <a:ext uri="{FF2B5EF4-FFF2-40B4-BE49-F238E27FC236}">
                <a16:creationId xmlns:a16="http://schemas.microsoft.com/office/drawing/2014/main" id="{682C801E-28EA-63FE-BABA-5F74107436D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3" r="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57674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B0EF7F-EA4E-4753-BD3E-85069C4E1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good</a:t>
            </a:r>
            <a:r>
              <a:rPr lang="de-DE" dirty="0"/>
              <a:t> </a:t>
            </a:r>
            <a:r>
              <a:rPr lang="de-DE" dirty="0" err="1"/>
              <a:t>journalism</a:t>
            </a:r>
            <a:r>
              <a:rPr lang="de-DE" dirty="0"/>
              <a:t>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3D008F-5E9A-428C-9539-3871B792B8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57837" y="3284011"/>
            <a:ext cx="16945362" cy="8295653"/>
          </a:xfrm>
        </p:spPr>
        <p:txBody>
          <a:bodyPr>
            <a:normAutofit fontScale="92500" lnSpcReduction="20000"/>
          </a:bodyPr>
          <a:lstStyle/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Constructive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journalism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adheres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principles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rigorous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ethical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journalism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Fact-</a:t>
            </a:r>
            <a:r>
              <a:rPr lang="de-DE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endParaRPr lang="de-DE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Unbiased</a:t>
            </a:r>
            <a:endParaRPr lang="de-DE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</a:t>
            </a:r>
          </a:p>
          <a:p>
            <a:r>
              <a:rPr lang="de-DE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endParaRPr lang="de-DE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Balanced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71BC89-215F-413B-9C7E-80F38A98ED5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Constructive journalism - Concept and foundations | DW Akademie | MDEV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461FCA-8495-4D26-80EB-FBB4401E193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BDE1258-2D61-437D-BCA2-45183CCCEE27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14, 2023</a:t>
            </a:fld>
            <a:endParaRPr lang="de-DE" dirty="0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771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E96800C-005F-4241-8FE0-8F20D51D25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“Constructive journalism does not seek to replace breaking news or investigative journalism, </a:t>
            </a:r>
          </a:p>
          <a:p>
            <a:r>
              <a:rPr lang="en-US" dirty="0"/>
              <a:t>it complements them.”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09A0804-F67A-4879-A09C-C8E952C5A6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de-DE" sz="3999" dirty="0" err="1">
                <a:latin typeface="Arial" panose="020B0604020202020204" pitchFamily="34" charset="0"/>
                <a:cs typeface="Arial" panose="020B0604020202020204" pitchFamily="34" charset="0"/>
              </a:rPr>
              <a:t>Constructive</a:t>
            </a:r>
            <a:r>
              <a:rPr lang="de-DE" sz="3999" dirty="0">
                <a:latin typeface="Arial" panose="020B0604020202020204" pitchFamily="34" charset="0"/>
                <a:cs typeface="Arial" panose="020B0604020202020204" pitchFamily="34" charset="0"/>
              </a:rPr>
              <a:t> Institute, </a:t>
            </a:r>
            <a:r>
              <a:rPr lang="de-DE" sz="3999" dirty="0" err="1">
                <a:latin typeface="Arial" panose="020B0604020202020204" pitchFamily="34" charset="0"/>
                <a:cs typeface="Arial" panose="020B0604020202020204" pitchFamily="34" charset="0"/>
              </a:rPr>
              <a:t>Denmark</a:t>
            </a:r>
            <a:endParaRPr lang="de-DE" sz="39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97FAF89-D978-40FC-B8A7-F00AF906D0F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Constructive journalism - Concept and foundations | DW Akademie | MDEV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B4AD87C-5EC4-4B8B-BB64-EF8F13097AC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82EDBB5-FF48-40B7-A51E-EAA81A04AD26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14, 2023</a:t>
            </a:fld>
            <a:endParaRPr lang="de-DE" dirty="0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34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B0EF7F-EA4E-4753-BD3E-85069C4E1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733" y="722001"/>
            <a:ext cx="22588191" cy="1166786"/>
          </a:xfrm>
        </p:spPr>
        <p:txBody>
          <a:bodyPr anchor="t">
            <a:normAutofit/>
          </a:bodyPr>
          <a:lstStyle/>
          <a:p>
            <a:r>
              <a:rPr lang="de-DE" dirty="0" err="1"/>
              <a:t>Constructive</a:t>
            </a:r>
            <a:r>
              <a:rPr lang="de-DE" dirty="0"/>
              <a:t> </a:t>
            </a:r>
            <a:r>
              <a:rPr lang="de-DE" dirty="0" err="1"/>
              <a:t>journalism</a:t>
            </a:r>
            <a:r>
              <a:rPr lang="de-DE" dirty="0"/>
              <a:t> – an additional </a:t>
            </a:r>
            <a:r>
              <a:rPr lang="de-DE" dirty="0" err="1"/>
              <a:t>layer</a:t>
            </a:r>
            <a:endParaRPr lang="de-DE" dirty="0"/>
          </a:p>
        </p:txBody>
      </p:sp>
      <p:pic>
        <p:nvPicPr>
          <p:cNvPr id="6" name="Google Shape;569;p23">
            <a:extLst>
              <a:ext uri="{FF2B5EF4-FFF2-40B4-BE49-F238E27FC236}">
                <a16:creationId xmlns:a16="http://schemas.microsoft.com/office/drawing/2014/main" id="{B19EBE0A-D95F-0950-A1E5-E6F5D9E08967}"/>
              </a:ext>
            </a:extLst>
          </p:cNvPr>
          <p:cNvPicPr preferRelativeResize="0"/>
          <p:nvPr/>
        </p:nvPicPr>
        <p:blipFill rotWithShape="1">
          <a:blip r:embed="rId3"/>
          <a:stretch/>
        </p:blipFill>
        <p:spPr>
          <a:xfrm>
            <a:off x="1675760" y="2566834"/>
            <a:ext cx="20533897" cy="975360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71BC89-215F-413B-9C7E-80F38A98ED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23733" y="12865713"/>
            <a:ext cx="14261949" cy="57509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Constructive journalism - Concept and foundations | DW Akademie | MDEV</a:t>
            </a:r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461FCA-8495-4D26-80EB-FBB4401E1936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8992852" y="12865715"/>
            <a:ext cx="4319074" cy="57509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368B407-62C6-4B78-B74F-69BE7B6F2B4A}" type="datetime4">
              <a:rPr lang="en-US" smtClean="0"/>
              <a:t>April 14, 2023</a:t>
            </a:fld>
            <a:endParaRPr lang="de-DE"/>
          </a:p>
        </p:txBody>
      </p:sp>
      <p:sp>
        <p:nvSpPr>
          <p:cNvPr id="7" name="Google Shape;572;p23">
            <a:extLst>
              <a:ext uri="{FF2B5EF4-FFF2-40B4-BE49-F238E27FC236}">
                <a16:creationId xmlns:a16="http://schemas.microsoft.com/office/drawing/2014/main" id="{D126062C-2DF3-F5A1-5834-C6A96F835B6E}"/>
              </a:ext>
            </a:extLst>
          </p:cNvPr>
          <p:cNvSpPr txBox="1"/>
          <p:nvPr/>
        </p:nvSpPr>
        <p:spPr>
          <a:xfrm>
            <a:off x="16049088" y="12043544"/>
            <a:ext cx="7209227" cy="553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6" tIns="91396" rIns="91396" bIns="91396" anchor="t" anchorCtr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Source: </a:t>
            </a:r>
            <a:r>
              <a:rPr lang="de-DE" sz="24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Constructive</a:t>
            </a:r>
            <a:r>
              <a:rPr lang="de-DE" sz="2400" dirty="0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 Institute, </a:t>
            </a:r>
            <a:r>
              <a:rPr lang="de-DE" sz="2400" dirty="0" err="1">
                <a:latin typeface="Arial" panose="020B0604020202020204" pitchFamily="34" charset="0"/>
                <a:ea typeface="Georgia"/>
                <a:cs typeface="Arial" panose="020B0604020202020204" pitchFamily="34" charset="0"/>
                <a:sym typeface="Georgia"/>
              </a:rPr>
              <a:t>Denmark</a:t>
            </a:r>
            <a:endParaRPr sz="2400" dirty="0">
              <a:latin typeface="Arial" panose="020B0604020202020204" pitchFamily="34" charset="0"/>
              <a:ea typeface="Georgia"/>
              <a:cs typeface="Arial" panose="020B0604020202020204" pitchFamily="34" charset="0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74484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EA0625E-F858-4373-BB65-FD14EE7A12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Constructive journalism - Concept and foundations | DW Akademie | MDEV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4EBBF4F-3C75-43AB-9EC3-F12C0053A2F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5B28ED0-08D4-4716-B6A3-E546B59FB720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14, 2023</a:t>
            </a:fld>
            <a:endParaRPr lang="de-DE" dirty="0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  <p:pic>
        <p:nvPicPr>
          <p:cNvPr id="6" name="Bildplatzhalter 7">
            <a:extLst>
              <a:ext uri="{FF2B5EF4-FFF2-40B4-BE49-F238E27FC236}">
                <a16:creationId xmlns:a16="http://schemas.microsoft.com/office/drawing/2014/main" id="{B68C6A61-0CBE-6026-DCA9-2553D8C5EF5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16" b="16"/>
          <a:stretch>
            <a:fillRect/>
          </a:stretch>
        </p:blipFill>
        <p:spPr/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D2B56CB0-3E69-464D-87E1-1E1AF39A1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1"/>
            <a:ext cx="22595544" cy="1167166"/>
          </a:xfrm>
        </p:spPr>
        <p:txBody>
          <a:bodyPr/>
          <a:lstStyle/>
          <a:p>
            <a:r>
              <a:rPr lang="de-DE" dirty="0" err="1">
                <a:latin typeface="Georgia"/>
              </a:rPr>
              <a:t>What</a:t>
            </a:r>
            <a:r>
              <a:rPr lang="de-DE" dirty="0">
                <a:latin typeface="Georgia"/>
              </a:rPr>
              <a:t> </a:t>
            </a:r>
            <a:r>
              <a:rPr lang="de-DE" dirty="0" err="1">
                <a:latin typeface="Georgia"/>
              </a:rPr>
              <a:t>are</a:t>
            </a:r>
            <a:r>
              <a:rPr lang="de-DE" dirty="0">
                <a:latin typeface="Georgia"/>
              </a:rPr>
              <a:t> </a:t>
            </a:r>
            <a:r>
              <a:rPr lang="de-DE" dirty="0" err="1">
                <a:latin typeface="Georgia"/>
              </a:rPr>
              <a:t>the</a:t>
            </a:r>
            <a:r>
              <a:rPr lang="de-DE" dirty="0">
                <a:latin typeface="Georgia"/>
              </a:rPr>
              <a:t> </a:t>
            </a:r>
            <a:r>
              <a:rPr lang="de-DE" dirty="0" err="1">
                <a:latin typeface="Georgia"/>
              </a:rPr>
              <a:t>ingredients</a:t>
            </a:r>
            <a:r>
              <a:rPr lang="de-DE" dirty="0">
                <a:latin typeface="Georgia"/>
              </a:rPr>
              <a:t> </a:t>
            </a:r>
            <a:r>
              <a:rPr lang="de-DE" dirty="0" err="1">
                <a:latin typeface="Georgia"/>
              </a:rPr>
              <a:t>for</a:t>
            </a:r>
            <a:r>
              <a:rPr lang="de-DE" dirty="0">
                <a:latin typeface="Georgia"/>
              </a:rPr>
              <a:t> </a:t>
            </a:r>
            <a:r>
              <a:rPr lang="de-DE" dirty="0" err="1">
                <a:latin typeface="Georgia"/>
              </a:rPr>
              <a:t>constructive</a:t>
            </a:r>
            <a:r>
              <a:rPr lang="de-DE" dirty="0">
                <a:latin typeface="Georgia"/>
              </a:rPr>
              <a:t> </a:t>
            </a:r>
            <a:r>
              <a:rPr lang="de-DE" dirty="0" err="1">
                <a:latin typeface="Georgia"/>
              </a:rPr>
              <a:t>journalism</a:t>
            </a:r>
            <a:r>
              <a:rPr lang="de-DE" dirty="0">
                <a:latin typeface="Georgia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65687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5D7D7FF4-DDD5-ADC5-962D-6870AFFD7A7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tretch/>
        </p:blipFill>
        <p:spPr>
          <a:xfrm>
            <a:off x="3434900" y="321115"/>
            <a:ext cx="16285660" cy="1235965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8AC1ABD-D078-47FE-8C59-88C6E674628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19999" y="12867668"/>
            <a:ext cx="14266591" cy="57528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Constructive journalism - Concept and foundations | DW Akademie | MDEV</a:t>
            </a:r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AB2D993-8A92-4006-B3C4-5BE01CC3E71A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8995065" y="12867669"/>
            <a:ext cx="4320479" cy="57528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F9125B3-1139-4489-8323-A276A102BC61}" type="datetime4">
              <a:rPr lang="en-US" smtClean="0"/>
              <a:t>April 14, 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198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B0EF7F-EA4E-4753-BD3E-85069C4E1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720001"/>
            <a:ext cx="22172543" cy="1167166"/>
          </a:xfrm>
          <a:ln>
            <a:noFill/>
            <a:prstDash val="solid"/>
          </a:ln>
        </p:spPr>
        <p:txBody>
          <a:bodyPr/>
          <a:lstStyle/>
          <a:p>
            <a:r>
              <a:rPr lang="de-DE" dirty="0"/>
              <a:t>Solutions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3D008F-5E9A-428C-9539-3871B792B8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13520" y="3095675"/>
            <a:ext cx="17166271" cy="1697583"/>
          </a:xfrm>
        </p:spPr>
        <p:txBody>
          <a:bodyPr/>
          <a:lstStyle/>
          <a:p>
            <a:pPr marL="914354" lvl="1" indent="0">
              <a:buNone/>
            </a:pP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Going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beyond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covering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problems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354" lvl="1" indent="0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354" lvl="1" indent="0">
              <a:buNone/>
            </a:pPr>
            <a:endParaRPr lang="de-DE" dirty="0"/>
          </a:p>
          <a:p>
            <a:pPr marL="914354" lvl="1" indent="0">
              <a:buNone/>
            </a:pP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71BC89-215F-413B-9C7E-80F38A98ED5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Constructive journalism - Concept and foundations | DW Akademie | MDEV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461FCA-8495-4D26-80EB-FBB4401E193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00E1380-D7B9-412C-B7A1-F9AED20DF2EC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14, 2023</a:t>
            </a:fld>
            <a:endParaRPr lang="de-DE" dirty="0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  <p:sp>
        <p:nvSpPr>
          <p:cNvPr id="6" name="Gleich 5">
            <a:extLst>
              <a:ext uri="{FF2B5EF4-FFF2-40B4-BE49-F238E27FC236}">
                <a16:creationId xmlns:a16="http://schemas.microsoft.com/office/drawing/2014/main" id="{1C35113F-F9E2-8B1C-BCD0-39742611EC7A}"/>
              </a:ext>
            </a:extLst>
          </p:cNvPr>
          <p:cNvSpPr/>
          <p:nvPr/>
        </p:nvSpPr>
        <p:spPr>
          <a:xfrm>
            <a:off x="6963016" y="954955"/>
            <a:ext cx="890278" cy="879461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F5F57ED-8148-32EC-8DC2-2F76FB7A3F61}"/>
              </a:ext>
            </a:extLst>
          </p:cNvPr>
          <p:cNvSpPr txBox="1"/>
          <p:nvPr/>
        </p:nvSpPr>
        <p:spPr>
          <a:xfrm>
            <a:off x="10088880" y="5228103"/>
            <a:ext cx="1265602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500" dirty="0" err="1">
                <a:latin typeface="Arial" panose="020B0604020202020204" pitchFamily="34" charset="0"/>
                <a:cs typeface="Arial" panose="020B0604020202020204" pitchFamily="34" charset="0"/>
              </a:rPr>
              <a:t>Covering</a:t>
            </a:r>
            <a:r>
              <a:rPr lang="de-DE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500" dirty="0" err="1">
                <a:latin typeface="Arial" panose="020B0604020202020204" pitchFamily="34" charset="0"/>
                <a:cs typeface="Arial" panose="020B0604020202020204" pitchFamily="34" charset="0"/>
              </a:rPr>
              <a:t>responses</a:t>
            </a:r>
            <a:r>
              <a:rPr lang="de-DE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5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de-DE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500" dirty="0" err="1">
                <a:latin typeface="Arial" panose="020B0604020202020204" pitchFamily="34" charset="0"/>
                <a:cs typeface="Arial" panose="020B0604020202020204" pitchFamily="34" charset="0"/>
              </a:rPr>
              <a:t>seek</a:t>
            </a:r>
            <a:r>
              <a:rPr lang="de-DE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5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500" dirty="0" err="1">
                <a:latin typeface="Arial" panose="020B0604020202020204" pitchFamily="34" charset="0"/>
                <a:cs typeface="Arial" panose="020B0604020202020204" pitchFamily="34" charset="0"/>
              </a:rPr>
              <a:t>solve</a:t>
            </a:r>
            <a:r>
              <a:rPr lang="de-DE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500" dirty="0" err="1">
                <a:latin typeface="Arial" panose="020B0604020202020204" pitchFamily="34" charset="0"/>
                <a:cs typeface="Arial" panose="020B0604020202020204" pitchFamily="34" charset="0"/>
              </a:rPr>
              <a:t>problems</a:t>
            </a:r>
            <a:r>
              <a:rPr lang="de-DE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52075E8-D1E6-31F8-A0DB-F6F7C87FD008}"/>
              </a:ext>
            </a:extLst>
          </p:cNvPr>
          <p:cNvSpPr txBox="1"/>
          <p:nvPr/>
        </p:nvSpPr>
        <p:spPr>
          <a:xfrm>
            <a:off x="3886200" y="9320435"/>
            <a:ext cx="1426659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500" dirty="0" err="1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de-DE" sz="45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endParaRPr lang="de-DE" sz="4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https://today.lorientlejour.com/article/1329152/this-lebanese-inventor-built-his-own-wind-turbine-to-power-his-house.html</a:t>
            </a: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445EAE93-0FB8-ED4B-145D-BDC547ADDD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8680" y="3048436"/>
            <a:ext cx="7112000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347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B0EF7F-EA4E-4753-BD3E-85069C4E1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Nuance and </a:t>
            </a:r>
            <a:r>
              <a:rPr lang="de-DE" dirty="0" err="1"/>
              <a:t>perspectives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3D008F-5E9A-428C-9539-3871B792B8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05800" y="2817673"/>
            <a:ext cx="16343311" cy="1697583"/>
          </a:xfrm>
        </p:spPr>
        <p:txBody>
          <a:bodyPr/>
          <a:lstStyle/>
          <a:p>
            <a:pPr marL="914354" lvl="1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Search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depth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understanding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complex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354" lvl="1" indent="0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354" lvl="1" indent="0">
              <a:buNone/>
            </a:pPr>
            <a:endParaRPr lang="de-DE" dirty="0"/>
          </a:p>
          <a:p>
            <a:pPr marL="914354" lvl="1" indent="0">
              <a:buNone/>
            </a:pP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71BC89-215F-413B-9C7E-80F38A98ED5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Constructive journalism - Concept and foundations | DW Akademie | MDEV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461FCA-8495-4D26-80EB-FBB4401E193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37D9604-2709-47A9-8E94-D31FD2D889AC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14, 2023</a:t>
            </a:fld>
            <a:endParaRPr lang="de-DE" dirty="0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  <p:sp>
        <p:nvSpPr>
          <p:cNvPr id="6" name="Gleich 5">
            <a:extLst>
              <a:ext uri="{FF2B5EF4-FFF2-40B4-BE49-F238E27FC236}">
                <a16:creationId xmlns:a16="http://schemas.microsoft.com/office/drawing/2014/main" id="{1C35113F-F9E2-8B1C-BCD0-39742611EC7A}"/>
              </a:ext>
            </a:extLst>
          </p:cNvPr>
          <p:cNvSpPr/>
          <p:nvPr/>
        </p:nvSpPr>
        <p:spPr>
          <a:xfrm>
            <a:off x="11637530" y="805453"/>
            <a:ext cx="1107351" cy="1152349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BA156F3-9248-045B-9870-AD2CB1BAF0C5}"/>
              </a:ext>
            </a:extLst>
          </p:cNvPr>
          <p:cNvSpPr txBox="1"/>
          <p:nvPr/>
        </p:nvSpPr>
        <p:spPr>
          <a:xfrm>
            <a:off x="3886200" y="9320435"/>
            <a:ext cx="14266591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500" dirty="0" err="1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de-DE" sz="45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b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https://theconversation.com/why-some-muslim-women-feel-empowered-wearing-hijab-a-headscarf-155110</a:t>
            </a: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18886748-B4F9-4D41-CFEA-5AEC757BCF1A}"/>
              </a:ext>
            </a:extLst>
          </p:cNvPr>
          <p:cNvSpPr txBox="1">
            <a:spLocks/>
          </p:cNvSpPr>
          <p:nvPr/>
        </p:nvSpPr>
        <p:spPr>
          <a:xfrm>
            <a:off x="8305800" y="4207457"/>
            <a:ext cx="16343311" cy="1697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685800" indent="-685800" algn="l" defTabSz="1828709" rtl="0" eaLnBrk="1" latinLnBrk="0" hangingPunct="1">
              <a:lnSpc>
                <a:spcPct val="150000"/>
              </a:lnSpc>
              <a:spcBef>
                <a:spcPts val="2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1pPr>
            <a:lvl2pPr marL="1600154" indent="-6858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2pPr>
            <a:lvl3pPr marL="2400209" indent="-5715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3pPr>
            <a:lvl4pPr marL="3314563" indent="-5715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4pPr>
            <a:lvl5pPr marL="4228917" indent="-5715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354" lvl="1" indent="0">
              <a:buFont typeface="Arial" charset="0"/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Question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own (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pre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-)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conceptions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354" lvl="1" indent="0">
              <a:buFont typeface="Arial" charset="0"/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354" lvl="1" indent="0">
              <a:buFont typeface="Arial" charset="0"/>
              <a:buNone/>
            </a:pPr>
            <a:endParaRPr lang="de-DE" dirty="0"/>
          </a:p>
          <a:p>
            <a:pPr marL="914354" lvl="1" indent="0">
              <a:buFont typeface="Arial" charset="0"/>
              <a:buNone/>
            </a:pPr>
            <a:endParaRPr lang="de-DE" dirty="0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63938B32-28D9-585B-D645-71EF995E7F55}"/>
              </a:ext>
            </a:extLst>
          </p:cNvPr>
          <p:cNvSpPr txBox="1">
            <a:spLocks/>
          </p:cNvSpPr>
          <p:nvPr/>
        </p:nvSpPr>
        <p:spPr>
          <a:xfrm>
            <a:off x="8305800" y="5594383"/>
            <a:ext cx="16343311" cy="1697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685800" indent="-685800" algn="l" defTabSz="1828709" rtl="0" eaLnBrk="1" latinLnBrk="0" hangingPunct="1">
              <a:lnSpc>
                <a:spcPct val="150000"/>
              </a:lnSpc>
              <a:spcBef>
                <a:spcPts val="2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1pPr>
            <a:lvl2pPr marL="1600154" indent="-6858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2pPr>
            <a:lvl3pPr marL="2400209" indent="-5715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3pPr>
            <a:lvl4pPr marL="3314563" indent="-5715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4pPr>
            <a:lvl5pPr marL="4228917" indent="-5715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354" lvl="1" indent="0">
              <a:buFont typeface="Arial" charset="0"/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Look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different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perspectives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354" lvl="1" indent="0">
              <a:buFont typeface="Arial" charset="0"/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354" lvl="1" indent="0">
              <a:buFont typeface="Arial" charset="0"/>
              <a:buNone/>
            </a:pPr>
            <a:endParaRPr lang="de-DE" dirty="0"/>
          </a:p>
          <a:p>
            <a:pPr marL="914354" lvl="1" indent="0">
              <a:buFont typeface="Arial" charset="0"/>
              <a:buNone/>
            </a:pPr>
            <a:endParaRPr lang="de-DE" dirty="0"/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9BBE4E43-046B-9C29-3935-2BBA8970317B}"/>
              </a:ext>
            </a:extLst>
          </p:cNvPr>
          <p:cNvSpPr txBox="1">
            <a:spLocks/>
          </p:cNvSpPr>
          <p:nvPr/>
        </p:nvSpPr>
        <p:spPr>
          <a:xfrm>
            <a:off x="8305800" y="7448053"/>
            <a:ext cx="16343311" cy="1697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685800" indent="-685800" algn="l" defTabSz="1828709" rtl="0" eaLnBrk="1" latinLnBrk="0" hangingPunct="1">
              <a:lnSpc>
                <a:spcPct val="150000"/>
              </a:lnSpc>
              <a:spcBef>
                <a:spcPts val="2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1pPr>
            <a:lvl2pPr marL="1600154" indent="-6858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2pPr>
            <a:lvl3pPr marL="2400209" indent="-5715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3pPr>
            <a:lvl4pPr marL="3314563" indent="-5715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4pPr>
            <a:lvl5pPr marL="4228917" indent="-5715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354" lvl="1" indent="0">
              <a:buFont typeface="Arial" charset="0"/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Zoom in and out</a:t>
            </a:r>
          </a:p>
          <a:p>
            <a:pPr marL="914354" lvl="1" indent="0">
              <a:buFont typeface="Arial" charset="0"/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354" lvl="1" indent="0">
              <a:buFont typeface="Arial" charset="0"/>
              <a:buNone/>
            </a:pPr>
            <a:endParaRPr lang="de-DE" dirty="0"/>
          </a:p>
          <a:p>
            <a:pPr marL="914354" lvl="1" indent="0">
              <a:buFont typeface="Arial" charset="0"/>
              <a:buNone/>
            </a:pPr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D99C0361-34BE-F449-E2DD-48807E3871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726" y="2942086"/>
            <a:ext cx="7112000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755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B0EF7F-EA4E-4753-BD3E-85069C4E1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Constructive</a:t>
            </a:r>
            <a:r>
              <a:rPr lang="de-DE" dirty="0"/>
              <a:t> </a:t>
            </a:r>
            <a:r>
              <a:rPr lang="de-DE" dirty="0" err="1"/>
              <a:t>dialogue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3D008F-5E9A-428C-9539-3871B792B8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019495" y="3950278"/>
            <a:ext cx="17376775" cy="1697583"/>
          </a:xfrm>
        </p:spPr>
        <p:txBody>
          <a:bodyPr/>
          <a:lstStyle/>
          <a:p>
            <a:pPr marL="914354" lvl="1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Search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common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ground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354" lvl="1" indent="0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354" lvl="1" indent="0">
              <a:buNone/>
            </a:pPr>
            <a:endParaRPr lang="de-DE" dirty="0"/>
          </a:p>
          <a:p>
            <a:pPr marL="914354" lvl="1" indent="0">
              <a:buNone/>
            </a:pP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71BC89-215F-413B-9C7E-80F38A98ED5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Constructive journalism - Concept and foundations | DW Akademie | MDEV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461FCA-8495-4D26-80EB-FBB4401E193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4A997A1-6EFA-4889-A9DE-FA73B16486D6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14, 2023</a:t>
            </a:fld>
            <a:endParaRPr lang="de-DE" dirty="0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  <p:sp>
        <p:nvSpPr>
          <p:cNvPr id="6" name="Gleich 5">
            <a:extLst>
              <a:ext uri="{FF2B5EF4-FFF2-40B4-BE49-F238E27FC236}">
                <a16:creationId xmlns:a16="http://schemas.microsoft.com/office/drawing/2014/main" id="{1C35113F-F9E2-8B1C-BCD0-39742611EC7A}"/>
              </a:ext>
            </a:extLst>
          </p:cNvPr>
          <p:cNvSpPr/>
          <p:nvPr/>
        </p:nvSpPr>
        <p:spPr>
          <a:xfrm>
            <a:off x="10105095" y="841266"/>
            <a:ext cx="1106244" cy="116716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F5F57ED-8148-32EC-8DC2-2F76FB7A3F61}"/>
              </a:ext>
            </a:extLst>
          </p:cNvPr>
          <p:cNvSpPr txBox="1"/>
          <p:nvPr/>
        </p:nvSpPr>
        <p:spPr>
          <a:xfrm>
            <a:off x="11933895" y="5599340"/>
            <a:ext cx="832792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500" dirty="0">
                <a:latin typeface="Arial" panose="020B0604020202020204" pitchFamily="34" charset="0"/>
                <a:cs typeface="Arial" panose="020B0604020202020204" pitchFamily="34" charset="0"/>
              </a:rPr>
              <a:t>Ask </a:t>
            </a:r>
            <a:r>
              <a:rPr lang="de-DE" sz="45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500" dirty="0" err="1">
                <a:latin typeface="Arial" panose="020B0604020202020204" pitchFamily="34" charset="0"/>
                <a:cs typeface="Arial" panose="020B0604020202020204" pitchFamily="34" charset="0"/>
              </a:rPr>
              <a:t>motivations</a:t>
            </a:r>
            <a:r>
              <a:rPr lang="de-DE" sz="45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4500" dirty="0" err="1">
                <a:latin typeface="Arial" panose="020B0604020202020204" pitchFamily="34" charset="0"/>
                <a:cs typeface="Arial" panose="020B0604020202020204" pitchFamily="34" charset="0"/>
              </a:rPr>
              <a:t>feelings</a:t>
            </a:r>
            <a:endParaRPr lang="de-DE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2BD04E0-0042-21CB-35F1-0790F6D9E557}"/>
              </a:ext>
            </a:extLst>
          </p:cNvPr>
          <p:cNvSpPr txBox="1"/>
          <p:nvPr/>
        </p:nvSpPr>
        <p:spPr>
          <a:xfrm>
            <a:off x="3886200" y="9320435"/>
            <a:ext cx="14266591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500" dirty="0" err="1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de-DE" sz="45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b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https://www.mycountrytalks.org/events/deutschland-spricht</a:t>
            </a: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F29B1DF-6E17-7B9B-8FFA-640F2C61BE23}"/>
              </a:ext>
            </a:extLst>
          </p:cNvPr>
          <p:cNvSpPr txBox="1"/>
          <p:nvPr/>
        </p:nvSpPr>
        <p:spPr>
          <a:xfrm>
            <a:off x="11933895" y="2713059"/>
            <a:ext cx="1098890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500" dirty="0">
                <a:latin typeface="Arial" panose="020B0604020202020204" pitchFamily="34" charset="0"/>
                <a:cs typeface="Arial" panose="020B0604020202020204" pitchFamily="34" charset="0"/>
              </a:rPr>
              <a:t>Bring </a:t>
            </a:r>
            <a:r>
              <a:rPr lang="de-DE" sz="4500" dirty="0" err="1">
                <a:latin typeface="Arial" panose="020B0604020202020204" pitchFamily="34" charset="0"/>
                <a:cs typeface="Arial" panose="020B0604020202020204" pitchFamily="34" charset="0"/>
              </a:rPr>
              <a:t>together</a:t>
            </a:r>
            <a:r>
              <a:rPr lang="de-DE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500" dirty="0" err="1"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de-DE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5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500" dirty="0" err="1">
                <a:latin typeface="Arial" panose="020B0604020202020204" pitchFamily="34" charset="0"/>
                <a:cs typeface="Arial" panose="020B0604020202020204" pitchFamily="34" charset="0"/>
              </a:rPr>
              <a:t>opposing</a:t>
            </a:r>
            <a:r>
              <a:rPr lang="de-DE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500" dirty="0" err="1">
                <a:latin typeface="Arial" panose="020B0604020202020204" pitchFamily="34" charset="0"/>
                <a:cs typeface="Arial" panose="020B0604020202020204" pitchFamily="34" charset="0"/>
              </a:rPr>
              <a:t>views</a:t>
            </a:r>
            <a:endParaRPr lang="de-DE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3075B4E-C2DF-672C-EA52-F5DAFCA92766}"/>
              </a:ext>
            </a:extLst>
          </p:cNvPr>
          <p:cNvSpPr txBox="1"/>
          <p:nvPr/>
        </p:nvSpPr>
        <p:spPr>
          <a:xfrm rot="10800000" flipV="1">
            <a:off x="11933895" y="7136934"/>
            <a:ext cx="14859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500" dirty="0">
                <a:latin typeface="Arial" panose="020B0604020202020204" pitchFamily="34" charset="0"/>
                <a:cs typeface="Arial" panose="020B0604020202020204" pitchFamily="34" charset="0"/>
              </a:rPr>
              <a:t>Show </a:t>
            </a:r>
            <a:r>
              <a:rPr lang="de-DE" sz="4500" dirty="0" err="1">
                <a:latin typeface="Arial" panose="020B0604020202020204" pitchFamily="34" charset="0"/>
                <a:cs typeface="Arial" panose="020B0604020202020204" pitchFamily="34" charset="0"/>
              </a:rPr>
              <a:t>empathy</a:t>
            </a:r>
            <a:r>
              <a:rPr lang="de-DE" sz="4500" dirty="0">
                <a:latin typeface="Arial" panose="020B0604020202020204" pitchFamily="34" charset="0"/>
                <a:cs typeface="Arial" panose="020B0604020202020204" pitchFamily="34" charset="0"/>
              </a:rPr>
              <a:t> but </a:t>
            </a:r>
            <a:r>
              <a:rPr lang="de-DE" sz="4500" dirty="0" err="1">
                <a:latin typeface="Arial" panose="020B0604020202020204" pitchFamily="34" charset="0"/>
                <a:cs typeface="Arial" panose="020B0604020202020204" pitchFamily="34" charset="0"/>
              </a:rPr>
              <a:t>stay</a:t>
            </a:r>
            <a:r>
              <a:rPr lang="de-DE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500" dirty="0" err="1">
                <a:latin typeface="Arial" panose="020B0604020202020204" pitchFamily="34" charset="0"/>
                <a:cs typeface="Arial" panose="020B0604020202020204" pitchFamily="34" charset="0"/>
              </a:rPr>
              <a:t>unpartial</a:t>
            </a:r>
            <a:endParaRPr lang="de-DE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7A3046B4-AA3E-609C-1283-7EECC3FBC9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7206" y="3115375"/>
            <a:ext cx="7112000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945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EA0625E-F858-4373-BB65-FD14EE7A12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Constructive journalism - Concept and foundations | DW Akademie | MDEV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4EBBF4F-3C75-43AB-9EC3-F12C0053A2F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B49FDF0-9E4D-4F29-AB21-683AC120FA3C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14, 2023</a:t>
            </a:fld>
            <a:endParaRPr lang="de-DE" dirty="0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  <p:pic>
        <p:nvPicPr>
          <p:cNvPr id="6" name="Bildplatzhalter 7">
            <a:extLst>
              <a:ext uri="{FF2B5EF4-FFF2-40B4-BE49-F238E27FC236}">
                <a16:creationId xmlns:a16="http://schemas.microsoft.com/office/drawing/2014/main" id="{B68C6A61-0CBE-6026-DCA9-2553D8C5EF5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16" b="16"/>
          <a:stretch>
            <a:fillRect/>
          </a:stretch>
        </p:blipFill>
        <p:spPr/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D2B56CB0-3E69-464D-87E1-1E1AF39A1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goals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constructive</a:t>
            </a:r>
            <a:r>
              <a:rPr lang="de-DE" dirty="0"/>
              <a:t> </a:t>
            </a:r>
            <a:r>
              <a:rPr lang="de-DE" dirty="0" err="1"/>
              <a:t>journalism</a:t>
            </a:r>
            <a:r>
              <a:rPr lang="de-DE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62681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B0EF7F-EA4E-4753-BD3E-85069C4E1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/>
              <a:t>Constructive</a:t>
            </a:r>
            <a:r>
              <a:rPr lang="de-DE"/>
              <a:t> </a:t>
            </a:r>
            <a:r>
              <a:rPr lang="de-DE" err="1"/>
              <a:t>journalism</a:t>
            </a:r>
            <a:r>
              <a:rPr lang="de-DE"/>
              <a:t> –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goals</a:t>
            </a:r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71BC89-215F-413B-9C7E-80F38A98ED5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Constructive journalism - Concept and foundations | DW Akademie | MDEV</a:t>
            </a:r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461FCA-8495-4D26-80EB-FBB4401E193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0CD2EFE-E464-42B0-B0FC-ED4CD45062AF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14, 2023</a:t>
            </a:fld>
            <a:endParaRPr lang="de-DE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2B3A5C7-D6F6-234E-1815-61245A777A85}"/>
              </a:ext>
            </a:extLst>
          </p:cNvPr>
          <p:cNvSpPr txBox="1"/>
          <p:nvPr/>
        </p:nvSpPr>
        <p:spPr>
          <a:xfrm>
            <a:off x="10827282" y="3641623"/>
            <a:ext cx="13132081" cy="89562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dirty="0" err="1">
                <a:ea typeface="+mn-lt"/>
                <a:cs typeface="+mn-lt"/>
              </a:rPr>
              <a:t>Informing</a:t>
            </a:r>
            <a:r>
              <a:rPr lang="de-DE" dirty="0">
                <a:ea typeface="+mn-lt"/>
                <a:cs typeface="+mn-lt"/>
              </a:rPr>
              <a:t> </a:t>
            </a:r>
            <a:r>
              <a:rPr lang="de-DE" dirty="0" err="1">
                <a:ea typeface="+mn-lt"/>
                <a:cs typeface="+mn-lt"/>
              </a:rPr>
              <a:t>without</a:t>
            </a:r>
            <a:r>
              <a:rPr lang="de-DE" dirty="0">
                <a:ea typeface="+mn-lt"/>
                <a:cs typeface="+mn-lt"/>
              </a:rPr>
              <a:t> </a:t>
            </a:r>
            <a:r>
              <a:rPr lang="de-DE" dirty="0" err="1">
                <a:ea typeface="+mn-lt"/>
                <a:cs typeface="+mn-lt"/>
              </a:rPr>
              <a:t>inflaming</a:t>
            </a:r>
            <a:endParaRPr lang="de-DE" dirty="0">
              <a:ea typeface="+mn-lt"/>
              <a:cs typeface="+mn-lt"/>
            </a:endParaRPr>
          </a:p>
          <a:p>
            <a:endParaRPr lang="de-DE" dirty="0"/>
          </a:p>
          <a:p>
            <a:pPr marL="571500" indent="-571500">
              <a:buFont typeface="Arial,Sans-Serif" panose="020B0604020202020204" pitchFamily="34" charset="0"/>
              <a:buChar char="•"/>
            </a:pPr>
            <a:r>
              <a:rPr lang="de-DE" dirty="0" err="1">
                <a:ea typeface="+mn-lt"/>
                <a:cs typeface="+mn-lt"/>
              </a:rPr>
              <a:t>Creating</a:t>
            </a:r>
            <a:r>
              <a:rPr lang="de-DE" dirty="0">
                <a:ea typeface="+mn-lt"/>
                <a:cs typeface="+mn-lt"/>
              </a:rPr>
              <a:t> positive </a:t>
            </a:r>
            <a:r>
              <a:rPr lang="de-DE" dirty="0" err="1">
                <a:ea typeface="+mn-lt"/>
                <a:cs typeface="+mn-lt"/>
              </a:rPr>
              <a:t>emotions</a:t>
            </a:r>
            <a:r>
              <a:rPr lang="de-DE" dirty="0">
                <a:ea typeface="+mn-lt"/>
                <a:cs typeface="+mn-lt"/>
              </a:rPr>
              <a:t> (</a:t>
            </a:r>
            <a:r>
              <a:rPr lang="de-DE" dirty="0" err="1">
                <a:ea typeface="+mn-lt"/>
                <a:cs typeface="+mn-lt"/>
              </a:rPr>
              <a:t>optimism</a:t>
            </a:r>
            <a:r>
              <a:rPr lang="de-DE" dirty="0">
                <a:ea typeface="+mn-lt"/>
                <a:cs typeface="+mn-lt"/>
              </a:rPr>
              <a:t>, </a:t>
            </a:r>
            <a:r>
              <a:rPr lang="de-DE" dirty="0" err="1">
                <a:ea typeface="+mn-lt"/>
                <a:cs typeface="+mn-lt"/>
              </a:rPr>
              <a:t>hope</a:t>
            </a:r>
            <a:r>
              <a:rPr lang="de-DE" dirty="0">
                <a:ea typeface="+mn-lt"/>
                <a:cs typeface="+mn-lt"/>
              </a:rPr>
              <a:t>)</a:t>
            </a:r>
          </a:p>
          <a:p>
            <a:endParaRPr lang="en-US" dirty="0">
              <a:ea typeface="+mn-lt"/>
              <a:cs typeface="+mn-lt"/>
            </a:endParaRPr>
          </a:p>
          <a:p>
            <a:pPr marL="571500" indent="-571500">
              <a:buFont typeface="Arial,Sans-Serif" panose="020B0604020202020204" pitchFamily="34" charset="0"/>
              <a:buChar char="•"/>
            </a:pPr>
            <a:r>
              <a:rPr lang="de-DE" dirty="0" err="1">
                <a:ea typeface="+mn-lt"/>
                <a:cs typeface="+mn-lt"/>
              </a:rPr>
              <a:t>Counterbalalancing</a:t>
            </a:r>
            <a:r>
              <a:rPr lang="de-DE" dirty="0">
                <a:ea typeface="+mn-lt"/>
                <a:cs typeface="+mn-lt"/>
              </a:rPr>
              <a:t> </a:t>
            </a:r>
            <a:r>
              <a:rPr lang="de-DE" dirty="0" err="1">
                <a:ea typeface="+mn-lt"/>
                <a:cs typeface="+mn-lt"/>
              </a:rPr>
              <a:t>negativity</a:t>
            </a:r>
            <a:endParaRPr lang="de-DE" dirty="0">
              <a:ea typeface="+mn-lt"/>
              <a:cs typeface="+mn-lt"/>
            </a:endParaRPr>
          </a:p>
          <a:p>
            <a:endParaRPr lang="de-DE" dirty="0">
              <a:ea typeface="+mn-lt"/>
              <a:cs typeface="+mn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dirty="0" err="1"/>
              <a:t>Increasing</a:t>
            </a:r>
            <a:r>
              <a:rPr lang="de-DE" dirty="0"/>
              <a:t> </a:t>
            </a:r>
            <a:r>
              <a:rPr lang="de-DE" dirty="0" err="1"/>
              <a:t>public</a:t>
            </a:r>
            <a:r>
              <a:rPr lang="de-DE" dirty="0"/>
              <a:t> </a:t>
            </a:r>
            <a:r>
              <a:rPr lang="de-DE" dirty="0" err="1"/>
              <a:t>engagement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tackle</a:t>
            </a:r>
            <a:r>
              <a:rPr lang="de-DE" dirty="0"/>
              <a:t> </a:t>
            </a:r>
            <a:r>
              <a:rPr lang="de-DE" dirty="0" err="1"/>
              <a:t>problems</a:t>
            </a:r>
            <a:endParaRPr lang="de-DE" dirty="0"/>
          </a:p>
          <a:p>
            <a:endParaRPr lang="de-DE" dirty="0">
              <a:ea typeface="DW Noto Sans"/>
              <a:cs typeface="DW Noto San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dirty="0" err="1"/>
              <a:t>Strengthening</a:t>
            </a:r>
            <a:r>
              <a:rPr lang="de-DE" dirty="0"/>
              <a:t> </a:t>
            </a:r>
            <a:r>
              <a:rPr lang="de-DE" dirty="0" err="1"/>
              <a:t>audience</a:t>
            </a:r>
            <a:r>
              <a:rPr lang="de-DE" dirty="0"/>
              <a:t> </a:t>
            </a:r>
            <a:r>
              <a:rPr lang="de-DE" dirty="0" err="1"/>
              <a:t>connections</a:t>
            </a:r>
            <a:endParaRPr lang="de-DE" dirty="0"/>
          </a:p>
          <a:p>
            <a:endParaRPr lang="de-DE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dirty="0" err="1"/>
              <a:t>Decreasing</a:t>
            </a:r>
            <a:r>
              <a:rPr lang="de-DE" dirty="0"/>
              <a:t> „</a:t>
            </a:r>
            <a:r>
              <a:rPr lang="de-DE" dirty="0" err="1"/>
              <a:t>learned</a:t>
            </a:r>
            <a:r>
              <a:rPr lang="de-DE" dirty="0"/>
              <a:t> </a:t>
            </a:r>
            <a:r>
              <a:rPr lang="de-DE" dirty="0" err="1"/>
              <a:t>helplessness</a:t>
            </a:r>
            <a:r>
              <a:rPr lang="de-DE" dirty="0"/>
              <a:t>“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de-DE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dirty="0" err="1"/>
              <a:t>Lowering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overall</a:t>
            </a:r>
            <a:r>
              <a:rPr lang="de-DE" dirty="0"/>
              <a:t> </a:t>
            </a:r>
            <a:r>
              <a:rPr lang="de-DE" dirty="0" err="1"/>
              <a:t>temperature</a:t>
            </a:r>
            <a:r>
              <a:rPr lang="de-DE" dirty="0"/>
              <a:t> and </a:t>
            </a:r>
            <a:r>
              <a:rPr lang="de-DE" dirty="0" err="1"/>
              <a:t>tension</a:t>
            </a:r>
            <a:endParaRPr lang="de-DE" dirty="0"/>
          </a:p>
          <a:p>
            <a:endParaRPr lang="de-DE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dirty="0" err="1"/>
              <a:t>Reducing</a:t>
            </a:r>
            <a:r>
              <a:rPr lang="de-DE" dirty="0"/>
              <a:t> </a:t>
            </a:r>
            <a:r>
              <a:rPr lang="de-DE" dirty="0" err="1"/>
              <a:t>polarization</a:t>
            </a:r>
            <a:r>
              <a:rPr lang="de-DE" dirty="0"/>
              <a:t>, </a:t>
            </a:r>
            <a:r>
              <a:rPr lang="de-DE" dirty="0" err="1"/>
              <a:t>overcoming</a:t>
            </a:r>
            <a:r>
              <a:rPr lang="de-DE" dirty="0"/>
              <a:t> </a:t>
            </a:r>
            <a:r>
              <a:rPr lang="de-DE" dirty="0" err="1"/>
              <a:t>divisions</a:t>
            </a:r>
            <a:endParaRPr lang="de-DE" dirty="0"/>
          </a:p>
          <a:p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C0648DF6-9637-A3E8-DF5D-B5A176258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146" y="3641623"/>
            <a:ext cx="6007894" cy="513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99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EA0625E-F858-4373-BB65-FD14EE7A12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Constructive journalism - Concept and foundations | DW Akademie | MDEV</a:t>
            </a:r>
            <a:endParaRPr lang="de-DE" dirty="0">
              <a:latin typeface="Arial"/>
              <a:cs typeface="Arial"/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4EBBF4F-3C75-43AB-9EC3-F12C0053A2F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A9D2D23-A6C1-4735-BC0D-64E40410EED5}" type="datetime4">
              <a:rPr lang="en-US" smtClean="0">
                <a:latin typeface="Arial" panose="020B0604020202020204" pitchFamily="34" charset="0"/>
                <a:ea typeface="DW Noto Sans" panose="020B0502040504020204" pitchFamily="34" charset="0"/>
                <a:cs typeface="Arial" panose="020B0604020202020204" pitchFamily="34" charset="0"/>
              </a:rPr>
              <a:t>April 14, 2023</a:t>
            </a:fld>
            <a:endParaRPr lang="de-DE" dirty="0">
              <a:latin typeface="Arial" panose="020B0604020202020204" pitchFamily="34" charset="0"/>
              <a:ea typeface="DW Noto Sans" panose="020B0502040504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Bildplatzhalter 7">
            <a:extLst>
              <a:ext uri="{FF2B5EF4-FFF2-40B4-BE49-F238E27FC236}">
                <a16:creationId xmlns:a16="http://schemas.microsoft.com/office/drawing/2014/main" id="{B68C6A61-0CBE-6026-DCA9-2553D8C5EF5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16" b="16"/>
          <a:stretch>
            <a:fillRect/>
          </a:stretch>
        </p:blipFill>
        <p:spPr/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D2B56CB0-3E69-464D-87E1-1E1AF39A1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constructive</a:t>
            </a:r>
            <a:r>
              <a:rPr lang="de-DE" dirty="0"/>
              <a:t> </a:t>
            </a:r>
            <a:r>
              <a:rPr lang="de-DE" dirty="0" err="1"/>
              <a:t>journalism</a:t>
            </a:r>
            <a:r>
              <a:rPr lang="de-DE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148863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EA0625E-F858-4373-BB65-FD14EE7A12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Constructive journalism - Concept and foundations | DW Akademie | MDEV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4EBBF4F-3C75-43AB-9EC3-F12C0053A2F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FBB41B4-E8CB-42B5-9767-E636B4137CAC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14, 2023</a:t>
            </a:fld>
            <a:endParaRPr lang="de-DE" dirty="0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  <p:pic>
        <p:nvPicPr>
          <p:cNvPr id="6" name="Bildplatzhalter 7">
            <a:extLst>
              <a:ext uri="{FF2B5EF4-FFF2-40B4-BE49-F238E27FC236}">
                <a16:creationId xmlns:a16="http://schemas.microsoft.com/office/drawing/2014/main" id="{B68C6A61-0CBE-6026-DCA9-2553D8C5EF5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16" b="16"/>
          <a:stretch>
            <a:fillRect/>
          </a:stretch>
        </p:blipFill>
        <p:spPr/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D2B56CB0-3E69-464D-87E1-1E1AF39A1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story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constructive</a:t>
            </a:r>
            <a:r>
              <a:rPr lang="de-DE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97263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B0EF7F-EA4E-4753-BD3E-85069C4E1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Topic – Child </a:t>
            </a:r>
            <a:r>
              <a:rPr lang="de-DE" dirty="0" err="1"/>
              <a:t>drowning</a:t>
            </a:r>
            <a:r>
              <a:rPr lang="de-DE" dirty="0"/>
              <a:t> </a:t>
            </a:r>
            <a:r>
              <a:rPr lang="de-DE" dirty="0" err="1"/>
              <a:t>deaths</a:t>
            </a:r>
            <a:r>
              <a:rPr lang="de-DE" dirty="0"/>
              <a:t> in </a:t>
            </a:r>
            <a:r>
              <a:rPr lang="de-DE" dirty="0" err="1"/>
              <a:t>Bangladesh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71BC89-215F-413B-9C7E-80F38A98ED5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Constructive journalism - Concept and foundations | DW Akademie | MDEV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461FCA-8495-4D26-80EB-FBB4401E193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47CC378-44DC-4133-B6E8-839817226911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14, 2023</a:t>
            </a:fld>
            <a:endParaRPr lang="de-DE" dirty="0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364A284-E49E-A4A8-9B09-5074E5905797}"/>
              </a:ext>
            </a:extLst>
          </p:cNvPr>
          <p:cNvSpPr txBox="1"/>
          <p:nvPr/>
        </p:nvSpPr>
        <p:spPr>
          <a:xfrm>
            <a:off x="1936377" y="3092824"/>
            <a:ext cx="8498542" cy="39703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b="1" dirty="0">
                <a:latin typeface="Arial"/>
                <a:cs typeface="Arial"/>
              </a:rPr>
              <a:t>Dhaka </a:t>
            </a:r>
            <a:r>
              <a:rPr lang="de-DE" b="1" dirty="0" err="1">
                <a:latin typeface="Arial"/>
                <a:cs typeface="Arial"/>
              </a:rPr>
              <a:t>Tribune</a:t>
            </a:r>
            <a:r>
              <a:rPr lang="de-DE" b="1" dirty="0">
                <a:latin typeface="Arial"/>
                <a:cs typeface="Arial"/>
              </a:rPr>
              <a:t>, </a:t>
            </a:r>
            <a:r>
              <a:rPr lang="de-DE" b="1" dirty="0" err="1">
                <a:latin typeface="Arial"/>
                <a:cs typeface="Arial"/>
              </a:rPr>
              <a:t>July</a:t>
            </a:r>
            <a:r>
              <a:rPr lang="de-DE" b="1" dirty="0">
                <a:latin typeface="Arial"/>
                <a:cs typeface="Arial"/>
              </a:rPr>
              <a:t> 25th, 2021</a:t>
            </a:r>
          </a:p>
          <a:p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u="sng" dirty="0">
                <a:latin typeface="Arial"/>
                <a:cs typeface="Arial"/>
              </a:rPr>
              <a:t>Children </a:t>
            </a:r>
            <a:r>
              <a:rPr lang="de-DE" b="1" u="sng" dirty="0" err="1">
                <a:latin typeface="Arial"/>
                <a:cs typeface="Arial"/>
              </a:rPr>
              <a:t>under</a:t>
            </a:r>
            <a:r>
              <a:rPr lang="de-DE" b="1" u="sng" dirty="0">
                <a:latin typeface="Arial"/>
                <a:cs typeface="Arial"/>
              </a:rPr>
              <a:t> 10 </a:t>
            </a:r>
            <a:r>
              <a:rPr lang="de-DE" b="1" u="sng" dirty="0" err="1">
                <a:latin typeface="Arial"/>
                <a:cs typeface="Arial"/>
              </a:rPr>
              <a:t>account</a:t>
            </a:r>
            <a:r>
              <a:rPr lang="de-DE" b="1" u="sng" dirty="0">
                <a:latin typeface="Arial"/>
                <a:cs typeface="Arial"/>
              </a:rPr>
              <a:t> </a:t>
            </a:r>
            <a:r>
              <a:rPr lang="de-DE" b="1" u="sng" dirty="0" err="1">
                <a:latin typeface="Arial"/>
                <a:cs typeface="Arial"/>
              </a:rPr>
              <a:t>for</a:t>
            </a:r>
            <a:r>
              <a:rPr lang="de-DE" b="1" u="sng" dirty="0">
                <a:latin typeface="Arial"/>
                <a:cs typeface="Arial"/>
              </a:rPr>
              <a:t> 70% </a:t>
            </a:r>
            <a:r>
              <a:rPr lang="de-DE" b="1" u="sng" dirty="0" err="1">
                <a:latin typeface="Arial"/>
                <a:cs typeface="Arial"/>
              </a:rPr>
              <a:t>of</a:t>
            </a:r>
            <a:r>
              <a:rPr lang="de-DE" b="1" u="sng" dirty="0">
                <a:latin typeface="Arial"/>
                <a:cs typeface="Arial"/>
              </a:rPr>
              <a:t> </a:t>
            </a:r>
            <a:r>
              <a:rPr lang="de-DE" b="1" u="sng" dirty="0" err="1">
                <a:latin typeface="Arial"/>
                <a:cs typeface="Arial"/>
              </a:rPr>
              <a:t>drowning</a:t>
            </a:r>
            <a:r>
              <a:rPr lang="de-DE" b="1" u="sng" dirty="0">
                <a:latin typeface="Arial"/>
                <a:cs typeface="Arial"/>
              </a:rPr>
              <a:t> </a:t>
            </a:r>
            <a:r>
              <a:rPr lang="de-DE" b="1" u="sng" dirty="0" err="1">
                <a:latin typeface="Arial"/>
                <a:cs typeface="Arial"/>
              </a:rPr>
              <a:t>deaths</a:t>
            </a:r>
            <a:r>
              <a:rPr lang="de-DE" b="1" u="sng" dirty="0">
                <a:latin typeface="Arial"/>
                <a:cs typeface="Arial"/>
              </a:rPr>
              <a:t> in </a:t>
            </a:r>
            <a:r>
              <a:rPr lang="de-DE" b="1" u="sng" dirty="0" err="1">
                <a:latin typeface="Arial"/>
                <a:cs typeface="Arial"/>
              </a:rPr>
              <a:t>Bangladesh</a:t>
            </a:r>
            <a:endParaRPr lang="de-DE" b="1" u="sng" dirty="0">
              <a:latin typeface="Arial"/>
              <a:cs typeface="Arial"/>
            </a:endParaRPr>
          </a:p>
          <a:p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/>
                <a:cs typeface="Arial"/>
              </a:rPr>
              <a:t>http://bit.ly/43hu6nF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33151C2-438E-37CB-B824-E03734C04C73}"/>
              </a:ext>
            </a:extLst>
          </p:cNvPr>
          <p:cNvSpPr txBox="1"/>
          <p:nvPr/>
        </p:nvSpPr>
        <p:spPr>
          <a:xfrm>
            <a:off x="13160187" y="3092824"/>
            <a:ext cx="8498542" cy="34163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VOA, September 24, 2014</a:t>
            </a:r>
          </a:p>
          <a:p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Watery</a:t>
            </a:r>
            <a:r>
              <a:rPr lang="de-DE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Bangladesh</a:t>
            </a:r>
            <a:r>
              <a:rPr lang="de-DE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works</a:t>
            </a:r>
            <a:r>
              <a:rPr lang="de-DE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prevent</a:t>
            </a:r>
            <a:r>
              <a:rPr lang="de-DE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child</a:t>
            </a:r>
            <a:r>
              <a:rPr lang="de-DE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drowning</a:t>
            </a:r>
            <a:r>
              <a:rPr lang="de-DE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deaths</a:t>
            </a:r>
            <a:endParaRPr lang="de-DE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http://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bit.ly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/3ZKeh5H</a:t>
            </a:r>
          </a:p>
        </p:txBody>
      </p:sp>
    </p:spTree>
    <p:extLst>
      <p:ext uri="{BB962C8B-B14F-4D97-AF65-F5344CB8AC3E}">
        <p14:creationId xmlns:p14="http://schemas.microsoft.com/office/powerpoint/2010/main" val="94668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B0EF7F-EA4E-4753-BD3E-85069C4E1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Topic – </a:t>
            </a:r>
            <a:r>
              <a:rPr lang="de-DE" dirty="0" err="1"/>
              <a:t>Tourism</a:t>
            </a:r>
            <a:r>
              <a:rPr lang="de-DE" dirty="0"/>
              <a:t> </a:t>
            </a:r>
            <a:r>
              <a:rPr lang="de-DE" dirty="0" err="1"/>
              <a:t>industry</a:t>
            </a:r>
            <a:r>
              <a:rPr lang="de-DE" dirty="0"/>
              <a:t> </a:t>
            </a:r>
            <a:r>
              <a:rPr lang="de-DE" dirty="0" err="1"/>
              <a:t>hit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pandemic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71BC89-215F-413B-9C7E-80F38A98ED5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Constructive journalism - Concept and foundations | DW Akademie | MDEV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461FCA-8495-4D26-80EB-FBB4401E193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F2716E0-A2E7-4AAF-AE14-6B39311897D2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14, 2023</a:t>
            </a:fld>
            <a:endParaRPr lang="de-DE" dirty="0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364A284-E49E-A4A8-9B09-5074E5905797}"/>
              </a:ext>
            </a:extLst>
          </p:cNvPr>
          <p:cNvSpPr txBox="1"/>
          <p:nvPr/>
        </p:nvSpPr>
        <p:spPr>
          <a:xfrm>
            <a:off x="1936377" y="3092824"/>
            <a:ext cx="8498542" cy="507831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b="1" dirty="0">
                <a:latin typeface="Arial"/>
                <a:cs typeface="Arial"/>
              </a:rPr>
              <a:t>Deutsche Welle, September 3, 2021</a:t>
            </a:r>
          </a:p>
          <a:p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u="sng" dirty="0" err="1">
                <a:latin typeface="Arial"/>
                <a:cs typeface="Arial"/>
              </a:rPr>
              <a:t>How</a:t>
            </a:r>
            <a:r>
              <a:rPr lang="de-DE" b="1" u="sng" dirty="0">
                <a:latin typeface="Arial"/>
                <a:cs typeface="Arial"/>
              </a:rPr>
              <a:t> </a:t>
            </a:r>
            <a:r>
              <a:rPr lang="de-DE" b="1" u="sng" dirty="0" err="1">
                <a:latin typeface="Arial"/>
                <a:cs typeface="Arial"/>
              </a:rPr>
              <a:t>can</a:t>
            </a:r>
            <a:r>
              <a:rPr lang="de-DE" b="1" u="sng" dirty="0">
                <a:latin typeface="Arial"/>
                <a:cs typeface="Arial"/>
              </a:rPr>
              <a:t> </a:t>
            </a:r>
            <a:r>
              <a:rPr lang="de-DE" b="1" u="sng" dirty="0" err="1">
                <a:latin typeface="Arial"/>
                <a:cs typeface="Arial"/>
              </a:rPr>
              <a:t>travel</a:t>
            </a:r>
            <a:r>
              <a:rPr lang="de-DE" b="1" u="sng" dirty="0">
                <a:latin typeface="Arial"/>
                <a:cs typeface="Arial"/>
              </a:rPr>
              <a:t> </a:t>
            </a:r>
            <a:r>
              <a:rPr lang="de-DE" b="1" u="sng" dirty="0" err="1">
                <a:latin typeface="Arial"/>
                <a:cs typeface="Arial"/>
              </a:rPr>
              <a:t>be</a:t>
            </a:r>
            <a:r>
              <a:rPr lang="de-DE" b="1" u="sng" dirty="0">
                <a:latin typeface="Arial"/>
                <a:cs typeface="Arial"/>
              </a:rPr>
              <a:t> </a:t>
            </a:r>
            <a:r>
              <a:rPr lang="de-DE" b="1" u="sng" dirty="0" err="1">
                <a:latin typeface="Arial"/>
                <a:cs typeface="Arial"/>
              </a:rPr>
              <a:t>more</a:t>
            </a:r>
            <a:r>
              <a:rPr lang="de-DE" b="1" u="sng" dirty="0">
                <a:latin typeface="Arial"/>
                <a:cs typeface="Arial"/>
              </a:rPr>
              <a:t> </a:t>
            </a:r>
            <a:r>
              <a:rPr lang="de-DE" b="1" u="sng" dirty="0" err="1">
                <a:latin typeface="Arial"/>
                <a:cs typeface="Arial"/>
              </a:rPr>
              <a:t>sustainable</a:t>
            </a:r>
            <a:r>
              <a:rPr lang="de-DE" b="1" u="sng" dirty="0">
                <a:latin typeface="Arial"/>
                <a:cs typeface="Arial"/>
              </a:rPr>
              <a:t> post-</a:t>
            </a:r>
            <a:r>
              <a:rPr lang="de-DE" b="1" u="sng" dirty="0" err="1">
                <a:latin typeface="Arial"/>
                <a:cs typeface="Arial"/>
              </a:rPr>
              <a:t>pandemic</a:t>
            </a:r>
            <a:r>
              <a:rPr lang="de-DE" b="1" u="sng" dirty="0">
                <a:latin typeface="Arial"/>
                <a:cs typeface="Arial"/>
              </a:rPr>
              <a:t>?</a:t>
            </a:r>
          </a:p>
          <a:p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dirty="0">
                <a:latin typeface="Arial"/>
                <a:cs typeface="Arial"/>
                <a:hlinkClick r:id="rId3"/>
              </a:rPr>
              <a:t>https://www.dw.com/en/coronavirus-how-can-travel-be-more-sustainable-post-pandemic/a-56784730</a:t>
            </a:r>
            <a:endParaRPr lang="de-DE">
              <a:latin typeface="Arial"/>
              <a:cs typeface="Arial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33151C2-438E-37CB-B824-E03734C04C73}"/>
              </a:ext>
            </a:extLst>
          </p:cNvPr>
          <p:cNvSpPr txBox="1"/>
          <p:nvPr/>
        </p:nvSpPr>
        <p:spPr>
          <a:xfrm>
            <a:off x="13160187" y="3092824"/>
            <a:ext cx="8498542" cy="563231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b="1" dirty="0">
                <a:latin typeface="Arial"/>
                <a:cs typeface="Arial"/>
              </a:rPr>
              <a:t>The Times </a:t>
            </a:r>
            <a:r>
              <a:rPr lang="de-DE" b="1" dirty="0" err="1">
                <a:latin typeface="Arial"/>
                <a:cs typeface="Arial"/>
              </a:rPr>
              <a:t>of</a:t>
            </a:r>
            <a:r>
              <a:rPr lang="de-DE" b="1" dirty="0">
                <a:latin typeface="Arial"/>
                <a:cs typeface="Arial"/>
              </a:rPr>
              <a:t> India, March 8, 2020</a:t>
            </a:r>
          </a:p>
          <a:p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u="sng" dirty="0">
                <a:latin typeface="Arial"/>
                <a:cs typeface="Arial"/>
              </a:rPr>
              <a:t>Covid-19 </a:t>
            </a:r>
            <a:r>
              <a:rPr lang="de-DE" b="1" u="sng" dirty="0" err="1">
                <a:latin typeface="Arial"/>
                <a:cs typeface="Arial"/>
              </a:rPr>
              <a:t>worst</a:t>
            </a:r>
            <a:r>
              <a:rPr lang="de-DE" b="1" u="sng" dirty="0">
                <a:latin typeface="Arial"/>
                <a:cs typeface="Arial"/>
              </a:rPr>
              <a:t> </a:t>
            </a:r>
            <a:r>
              <a:rPr lang="de-DE" b="1" u="sng" dirty="0" err="1">
                <a:latin typeface="Arial"/>
                <a:cs typeface="Arial"/>
              </a:rPr>
              <a:t>catastrophe</a:t>
            </a:r>
            <a:r>
              <a:rPr lang="de-DE" b="1" u="sng" dirty="0">
                <a:latin typeface="Arial"/>
                <a:cs typeface="Arial"/>
              </a:rPr>
              <a:t> </a:t>
            </a:r>
            <a:r>
              <a:rPr lang="de-DE" b="1" u="sng" dirty="0" err="1">
                <a:latin typeface="Arial"/>
                <a:cs typeface="Arial"/>
              </a:rPr>
              <a:t>faced</a:t>
            </a:r>
            <a:r>
              <a:rPr lang="de-DE" b="1" u="sng" dirty="0">
                <a:latin typeface="Arial"/>
                <a:cs typeface="Arial"/>
              </a:rPr>
              <a:t> </a:t>
            </a:r>
            <a:r>
              <a:rPr lang="de-DE" b="1" u="sng" dirty="0" err="1">
                <a:latin typeface="Arial"/>
                <a:cs typeface="Arial"/>
              </a:rPr>
              <a:t>by</a:t>
            </a:r>
            <a:r>
              <a:rPr lang="de-DE" b="1" u="sng" dirty="0">
                <a:latin typeface="Arial"/>
                <a:cs typeface="Arial"/>
              </a:rPr>
              <a:t> </a:t>
            </a:r>
            <a:r>
              <a:rPr lang="de-DE" b="1" u="sng" dirty="0" err="1">
                <a:latin typeface="Arial"/>
                <a:cs typeface="Arial"/>
              </a:rPr>
              <a:t>the</a:t>
            </a:r>
            <a:r>
              <a:rPr lang="de-DE" b="1" u="sng" dirty="0">
                <a:latin typeface="Arial"/>
                <a:cs typeface="Arial"/>
              </a:rPr>
              <a:t> </a:t>
            </a:r>
            <a:r>
              <a:rPr lang="de-DE" b="1" u="sng" dirty="0" err="1">
                <a:latin typeface="Arial"/>
                <a:cs typeface="Arial"/>
              </a:rPr>
              <a:t>tourism</a:t>
            </a:r>
            <a:r>
              <a:rPr lang="de-DE" b="1" u="sng" dirty="0">
                <a:latin typeface="Arial"/>
                <a:cs typeface="Arial"/>
              </a:rPr>
              <a:t> </a:t>
            </a:r>
            <a:r>
              <a:rPr lang="de-DE" b="1" u="sng" dirty="0" err="1">
                <a:latin typeface="Arial"/>
                <a:cs typeface="Arial"/>
              </a:rPr>
              <a:t>industry</a:t>
            </a:r>
            <a:endParaRPr lang="de-DE" b="1" u="sng" dirty="0">
              <a:latin typeface="Arial"/>
              <a:cs typeface="Arial"/>
            </a:endParaRPr>
          </a:p>
          <a:p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dirty="0">
                <a:latin typeface="Arial"/>
                <a:cs typeface="Arial"/>
                <a:hlinkClick r:id="rId4"/>
              </a:rPr>
              <a:t>https://timesofindia.indiatimes.com/city/pune/covid-19-worst-catastrophe-faced-by-the-tourism-industry-taai/articleshow/74532293.cms</a:t>
            </a:r>
            <a:endParaRPr lang="de-DE">
              <a:latin typeface="Arial"/>
              <a:cs typeface="Arial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de-DE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050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B0EF7F-EA4E-4753-BD3E-85069C4E1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Topic – Gender-</a:t>
            </a:r>
            <a:r>
              <a:rPr lang="de-DE" dirty="0" err="1"/>
              <a:t>based</a:t>
            </a:r>
            <a:r>
              <a:rPr lang="de-DE" dirty="0"/>
              <a:t> </a:t>
            </a:r>
            <a:r>
              <a:rPr lang="de-DE" dirty="0" err="1"/>
              <a:t>violence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71BC89-215F-413B-9C7E-80F38A98ED5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Constructive journalism - Concept and foundations | DW Akademie | MDEV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461FCA-8495-4D26-80EB-FBB4401E193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351BCF8-A2C7-4827-955C-2A63D9B6F636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14, 2023</a:t>
            </a:fld>
            <a:endParaRPr lang="de-DE" dirty="0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364A284-E49E-A4A8-9B09-5074E5905797}"/>
              </a:ext>
            </a:extLst>
          </p:cNvPr>
          <p:cNvSpPr txBox="1"/>
          <p:nvPr/>
        </p:nvSpPr>
        <p:spPr>
          <a:xfrm>
            <a:off x="1936377" y="3092824"/>
            <a:ext cx="8498542" cy="618630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Chicago Sun Times, August 4, 2021</a:t>
            </a:r>
          </a:p>
          <a:p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u="sng" dirty="0">
                <a:latin typeface="Arial" panose="020B0604020202020204" pitchFamily="34" charset="0"/>
                <a:cs typeface="Arial" panose="020B0604020202020204" pitchFamily="34" charset="0"/>
              </a:rPr>
              <a:t>In Pakistan, </a:t>
            </a:r>
            <a:r>
              <a:rPr lang="de-DE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woman‘s</a:t>
            </a:r>
            <a:r>
              <a:rPr lang="de-DE" b="1" u="sng" dirty="0">
                <a:latin typeface="Arial" panose="020B0604020202020204" pitchFamily="34" charset="0"/>
                <a:cs typeface="Arial" panose="020B0604020202020204" pitchFamily="34" charset="0"/>
              </a:rPr>
              <a:t> brutal </a:t>
            </a:r>
            <a:r>
              <a:rPr lang="de-DE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killing</a:t>
            </a:r>
            <a:r>
              <a:rPr lang="de-DE" b="1" u="sng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beheading</a:t>
            </a:r>
            <a:r>
              <a:rPr lang="de-DE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casts</a:t>
            </a:r>
            <a:r>
              <a:rPr lang="de-DE" b="1" u="sng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harsh</a:t>
            </a:r>
            <a:r>
              <a:rPr lang="de-DE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spotlight</a:t>
            </a:r>
            <a:r>
              <a:rPr lang="de-DE" b="1" u="sng" dirty="0">
                <a:latin typeface="Arial" panose="020B0604020202020204" pitchFamily="34" charset="0"/>
                <a:cs typeface="Arial" panose="020B0604020202020204" pitchFamily="34" charset="0"/>
              </a:rPr>
              <a:t> on gender-</a:t>
            </a:r>
            <a:r>
              <a:rPr lang="de-DE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de-DE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violence</a:t>
            </a:r>
            <a:endParaRPr lang="de-DE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https://chicago.suntimes.com/2021/8/4/22609169/pakistan-brutal-killing-violence-against-women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de-DE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33151C2-438E-37CB-B824-E03734C04C73}"/>
              </a:ext>
            </a:extLst>
          </p:cNvPr>
          <p:cNvSpPr txBox="1"/>
          <p:nvPr/>
        </p:nvSpPr>
        <p:spPr>
          <a:xfrm>
            <a:off x="13160187" y="3092824"/>
            <a:ext cx="8498542" cy="674030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b="1" dirty="0" err="1">
                <a:latin typeface="Arial"/>
                <a:cs typeface="Arial"/>
              </a:rPr>
              <a:t>Apolitical</a:t>
            </a:r>
            <a:r>
              <a:rPr lang="de-DE" b="1" dirty="0">
                <a:latin typeface="Arial"/>
                <a:cs typeface="Arial"/>
              </a:rPr>
              <a:t>, September 24, 2014</a:t>
            </a:r>
          </a:p>
          <a:p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u="sng" dirty="0" err="1">
                <a:latin typeface="Arial"/>
                <a:cs typeface="Arial"/>
              </a:rPr>
              <a:t>Ending</a:t>
            </a:r>
            <a:r>
              <a:rPr lang="de-DE" b="1" u="sng" dirty="0">
                <a:latin typeface="Arial"/>
                <a:cs typeface="Arial"/>
              </a:rPr>
              <a:t> </a:t>
            </a:r>
            <a:r>
              <a:rPr lang="de-DE" b="1" u="sng" dirty="0" err="1">
                <a:latin typeface="Arial"/>
                <a:cs typeface="Arial"/>
              </a:rPr>
              <a:t>violence</a:t>
            </a:r>
            <a:r>
              <a:rPr lang="de-DE" b="1" u="sng" dirty="0">
                <a:latin typeface="Arial"/>
                <a:cs typeface="Arial"/>
              </a:rPr>
              <a:t> in Pakistan </a:t>
            </a:r>
            <a:r>
              <a:rPr lang="de-DE" b="1" u="sng" dirty="0" err="1">
                <a:latin typeface="Arial"/>
                <a:cs typeface="Arial"/>
              </a:rPr>
              <a:t>starts</a:t>
            </a:r>
            <a:r>
              <a:rPr lang="de-DE" b="1" u="sng" dirty="0">
                <a:latin typeface="Arial"/>
                <a:cs typeface="Arial"/>
              </a:rPr>
              <a:t> in </a:t>
            </a:r>
            <a:r>
              <a:rPr lang="de-DE" b="1" u="sng" dirty="0" err="1">
                <a:latin typeface="Arial"/>
                <a:cs typeface="Arial"/>
              </a:rPr>
              <a:t>the</a:t>
            </a:r>
            <a:r>
              <a:rPr lang="de-DE" b="1" u="sng" dirty="0">
                <a:latin typeface="Arial"/>
                <a:cs typeface="Arial"/>
              </a:rPr>
              <a:t> </a:t>
            </a:r>
            <a:r>
              <a:rPr lang="de-DE" b="1" u="sng" dirty="0" err="1">
                <a:latin typeface="Arial"/>
                <a:cs typeface="Arial"/>
              </a:rPr>
              <a:t>playground</a:t>
            </a:r>
            <a:endParaRPr lang="de-DE" b="1" u="sng" dirty="0">
              <a:latin typeface="Arial"/>
              <a:cs typeface="Arial"/>
            </a:endParaRPr>
          </a:p>
          <a:p>
            <a:r>
              <a:rPr lang="de-DE" b="1" u="sng" dirty="0">
                <a:latin typeface="Arial"/>
                <a:cs typeface="Arial"/>
              </a:rPr>
              <a:t>Pakistan </a:t>
            </a:r>
            <a:r>
              <a:rPr lang="de-DE" b="1" u="sng" dirty="0" err="1">
                <a:latin typeface="Arial"/>
                <a:cs typeface="Arial"/>
              </a:rPr>
              <a:t>is</a:t>
            </a:r>
            <a:r>
              <a:rPr lang="de-DE" b="1" u="sng" dirty="0">
                <a:latin typeface="Arial"/>
                <a:cs typeface="Arial"/>
              </a:rPr>
              <a:t> </a:t>
            </a:r>
            <a:r>
              <a:rPr lang="de-DE" b="1" u="sng" dirty="0" err="1">
                <a:latin typeface="Arial"/>
                <a:cs typeface="Arial"/>
              </a:rPr>
              <a:t>rated</a:t>
            </a:r>
            <a:r>
              <a:rPr lang="de-DE" b="1" u="sng" dirty="0">
                <a:latin typeface="Arial"/>
                <a:cs typeface="Arial"/>
              </a:rPr>
              <a:t> 148 </a:t>
            </a:r>
            <a:r>
              <a:rPr lang="de-DE" b="1" u="sng" dirty="0" err="1">
                <a:latin typeface="Arial"/>
                <a:cs typeface="Arial"/>
              </a:rPr>
              <a:t>of</a:t>
            </a:r>
            <a:r>
              <a:rPr lang="de-DE" b="1" u="sng" dirty="0">
                <a:latin typeface="Arial"/>
                <a:cs typeface="Arial"/>
              </a:rPr>
              <a:t> 149 countries </a:t>
            </a:r>
            <a:r>
              <a:rPr lang="de-DE" b="1" u="sng" dirty="0" err="1">
                <a:latin typeface="Arial"/>
                <a:cs typeface="Arial"/>
              </a:rPr>
              <a:t>for</a:t>
            </a:r>
            <a:r>
              <a:rPr lang="de-DE" b="1" u="sng" dirty="0">
                <a:latin typeface="Arial"/>
                <a:cs typeface="Arial"/>
              </a:rPr>
              <a:t> </a:t>
            </a:r>
            <a:r>
              <a:rPr lang="de-DE" b="1" u="sng" dirty="0" err="1">
                <a:latin typeface="Arial"/>
                <a:cs typeface="Arial"/>
              </a:rPr>
              <a:t>gender</a:t>
            </a:r>
            <a:r>
              <a:rPr lang="de-DE" b="1" u="sng" dirty="0">
                <a:latin typeface="Arial"/>
                <a:cs typeface="Arial"/>
              </a:rPr>
              <a:t> </a:t>
            </a:r>
            <a:r>
              <a:rPr lang="de-DE" b="1" u="sng" dirty="0" err="1">
                <a:latin typeface="Arial"/>
                <a:cs typeface="Arial"/>
              </a:rPr>
              <a:t>equality</a:t>
            </a:r>
            <a:r>
              <a:rPr lang="de-DE" b="1" u="sng" dirty="0">
                <a:latin typeface="Arial"/>
                <a:cs typeface="Arial"/>
              </a:rPr>
              <a:t> – </a:t>
            </a:r>
            <a:r>
              <a:rPr lang="de-DE" b="1" u="sng" dirty="0" err="1">
                <a:latin typeface="Arial"/>
                <a:cs typeface="Arial"/>
              </a:rPr>
              <a:t>can</a:t>
            </a:r>
            <a:r>
              <a:rPr lang="de-DE" b="1" u="sng" dirty="0">
                <a:latin typeface="Arial"/>
                <a:cs typeface="Arial"/>
              </a:rPr>
              <a:t> </a:t>
            </a:r>
            <a:r>
              <a:rPr lang="de-DE" b="1" u="sng" dirty="0" err="1">
                <a:latin typeface="Arial"/>
                <a:cs typeface="Arial"/>
              </a:rPr>
              <a:t>play</a:t>
            </a:r>
            <a:r>
              <a:rPr lang="de-DE" b="1" u="sng" dirty="0">
                <a:latin typeface="Arial"/>
                <a:cs typeface="Arial"/>
              </a:rPr>
              <a:t> </a:t>
            </a:r>
            <a:r>
              <a:rPr lang="de-DE" b="1" u="sng" dirty="0" err="1">
                <a:latin typeface="Arial"/>
                <a:cs typeface="Arial"/>
              </a:rPr>
              <a:t>change</a:t>
            </a:r>
            <a:r>
              <a:rPr lang="de-DE" b="1" u="sng" dirty="0">
                <a:latin typeface="Arial"/>
                <a:cs typeface="Arial"/>
              </a:rPr>
              <a:t> </a:t>
            </a:r>
            <a:r>
              <a:rPr lang="de-DE" b="1" u="sng" dirty="0" err="1">
                <a:latin typeface="Arial"/>
                <a:cs typeface="Arial"/>
              </a:rPr>
              <a:t>that</a:t>
            </a:r>
            <a:r>
              <a:rPr lang="de-DE" b="1" u="sng" dirty="0">
                <a:latin typeface="Arial"/>
                <a:cs typeface="Arial"/>
              </a:rPr>
              <a:t>?</a:t>
            </a:r>
          </a:p>
          <a:p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dirty="0">
                <a:latin typeface="Arial"/>
                <a:cs typeface="Arial"/>
                <a:hlinkClick r:id="rId4"/>
              </a:rPr>
              <a:t>https://www.voanews.com/a/watery-bangladesh-works-to-prevent-child-drowning-deaths/2460992.html</a:t>
            </a:r>
            <a:endParaRPr lang="de-DE">
              <a:latin typeface="Arial"/>
              <a:cs typeface="Arial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267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EA0625E-F858-4373-BB65-FD14EE7A12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Constructive journalism - Concept and foundations | DW Akademie | MDEV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4EBBF4F-3C75-43AB-9EC3-F12C0053A2F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8972329-5F36-4321-84B2-C7B02C8CE5F5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14, 2023</a:t>
            </a:fld>
            <a:endParaRPr lang="de-DE" dirty="0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  <p:pic>
        <p:nvPicPr>
          <p:cNvPr id="6" name="Bildplatzhalter 7">
            <a:extLst>
              <a:ext uri="{FF2B5EF4-FFF2-40B4-BE49-F238E27FC236}">
                <a16:creationId xmlns:a16="http://schemas.microsoft.com/office/drawing/2014/main" id="{B68C6A61-0CBE-6026-DCA9-2553D8C5EF5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16" b="16"/>
          <a:stretch>
            <a:fillRect/>
          </a:stretch>
        </p:blipFill>
        <p:spPr/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D2B56CB0-3E69-464D-87E1-1E1AF39A1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 </a:t>
            </a:r>
            <a:r>
              <a:rPr lang="de-DE" dirty="0" err="1"/>
              <a:t>closer</a:t>
            </a:r>
            <a:r>
              <a:rPr lang="de-DE" dirty="0"/>
              <a:t> </a:t>
            </a:r>
            <a:r>
              <a:rPr lang="de-DE" dirty="0" err="1"/>
              <a:t>look</a:t>
            </a:r>
            <a:r>
              <a:rPr lang="de-DE" dirty="0"/>
              <a:t> at </a:t>
            </a:r>
            <a:r>
              <a:rPr lang="de-DE" dirty="0" err="1"/>
              <a:t>solution</a:t>
            </a:r>
            <a:r>
              <a:rPr lang="de-DE" dirty="0"/>
              <a:t> </a:t>
            </a:r>
            <a:r>
              <a:rPr lang="de-DE" dirty="0" err="1"/>
              <a:t>stories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87957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B0EF7F-EA4E-4753-BD3E-85069C4E1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good</a:t>
            </a:r>
            <a:r>
              <a:rPr lang="de-DE" dirty="0"/>
              <a:t> </a:t>
            </a:r>
            <a:r>
              <a:rPr lang="de-DE" dirty="0" err="1"/>
              <a:t>journalism</a:t>
            </a:r>
            <a:r>
              <a:rPr lang="de-DE" dirty="0"/>
              <a:t>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3D008F-5E9A-428C-9539-3871B792B8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28684" y="5147298"/>
            <a:ext cx="16945362" cy="33781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 Solutions </a:t>
            </a:r>
            <a:r>
              <a:rPr lang="de-DE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Journalism</a:t>
            </a:r>
            <a:r>
              <a:rPr lang="de-DE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an </a:t>
            </a:r>
            <a:r>
              <a:rPr lang="de-DE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explainer</a:t>
            </a:r>
            <a:endParaRPr lang="de-DE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https://www.youtube.com/watch?v=D9Jwi2i_K-M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  <a:p>
            <a:pPr marL="0" indent="0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71BC89-215F-413B-9C7E-80F38A98ED5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Constructive journalism - Concept and foundations | DW Akademie | MDEV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461FCA-8495-4D26-80EB-FBB4401E193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954F072-FE5C-4D50-BD0B-A6C8BF78E4EA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14, 2023</a:t>
            </a:fld>
            <a:endParaRPr lang="de-DE" dirty="0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9377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B0EF7F-EA4E-4753-BD3E-85069C4E1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must-have</a:t>
            </a:r>
            <a:r>
              <a:rPr lang="de-DE" dirty="0"/>
              <a:t> </a:t>
            </a:r>
            <a:r>
              <a:rPr lang="de-DE" dirty="0" err="1"/>
              <a:t>pillars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solutions</a:t>
            </a:r>
            <a:r>
              <a:rPr lang="de-DE" dirty="0"/>
              <a:t> </a:t>
            </a:r>
            <a:r>
              <a:rPr lang="de-DE" dirty="0" err="1"/>
              <a:t>story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3D008F-5E9A-428C-9539-3871B792B8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0471" y="3845859"/>
            <a:ext cx="17753575" cy="79337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914400" indent="-914400">
              <a:buAutoNum type="arabicPeriod"/>
            </a:pPr>
            <a:r>
              <a:rPr lang="de-DE" sz="6000" b="1" dirty="0">
                <a:solidFill>
                  <a:srgbClr val="003D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Solution / </a:t>
            </a:r>
            <a:r>
              <a:rPr lang="de-DE" sz="6000" b="1" dirty="0" err="1">
                <a:solidFill>
                  <a:srgbClr val="003D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</a:t>
            </a:r>
            <a:endParaRPr lang="de-DE" sz="6000" b="1" dirty="0">
              <a:solidFill>
                <a:srgbClr val="003D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indent="-914400">
              <a:buAutoNum type="arabicPeriod"/>
            </a:pPr>
            <a:r>
              <a:rPr lang="de-DE" sz="6000" b="1" dirty="0">
                <a:solidFill>
                  <a:srgbClr val="003D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6000" b="1" dirty="0" err="1">
                <a:solidFill>
                  <a:srgbClr val="003D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</a:t>
            </a:r>
            <a:endParaRPr lang="de-DE" sz="6000" b="1" dirty="0">
              <a:solidFill>
                <a:srgbClr val="003D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indent="-914400">
              <a:buAutoNum type="arabicPeriod"/>
            </a:pPr>
            <a:r>
              <a:rPr lang="de-DE" sz="6000" b="1" dirty="0">
                <a:solidFill>
                  <a:srgbClr val="003D6D"/>
                </a:solidFill>
                <a:latin typeface="Arial"/>
                <a:ea typeface="DW Noto Sans"/>
                <a:cs typeface="Arial"/>
              </a:rPr>
              <a:t> </a:t>
            </a:r>
            <a:r>
              <a:rPr lang="de-DE" sz="6000" b="1" dirty="0" err="1">
                <a:solidFill>
                  <a:srgbClr val="003D6D"/>
                </a:solidFill>
                <a:latin typeface="Arial"/>
                <a:ea typeface="DW Noto Sans"/>
                <a:cs typeface="Arial"/>
              </a:rPr>
              <a:t>Lessons</a:t>
            </a:r>
            <a:r>
              <a:rPr lang="de-DE" sz="6000" b="1" dirty="0">
                <a:solidFill>
                  <a:srgbClr val="003D6D"/>
                </a:solidFill>
                <a:latin typeface="Arial"/>
                <a:ea typeface="DW Noto Sans"/>
                <a:cs typeface="Arial"/>
              </a:rPr>
              <a:t> </a:t>
            </a:r>
            <a:endParaRPr lang="de-DE" sz="6000" b="1" dirty="0">
              <a:solidFill>
                <a:srgbClr val="003D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indent="-914400">
              <a:buAutoNum type="arabicPeriod"/>
            </a:pPr>
            <a:r>
              <a:rPr lang="de-DE" sz="6000" b="1" dirty="0">
                <a:solidFill>
                  <a:srgbClr val="003D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6000" b="1" dirty="0" err="1">
                <a:solidFill>
                  <a:srgbClr val="003D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Limitations</a:t>
            </a:r>
            <a:endParaRPr lang="de-DE" sz="6000" b="1" dirty="0">
              <a:solidFill>
                <a:srgbClr val="003D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  <a:p>
            <a:pPr marL="0" indent="0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99565" lvl="1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71BC89-215F-413B-9C7E-80F38A98ED5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Constructive journalism - Concept and foundations | DW Akademie | MDEV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461FCA-8495-4D26-80EB-FBB4401E193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E7B69AE-02C3-4544-A4A1-43F95155068A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14, 2023</a:t>
            </a:fld>
            <a:endParaRPr lang="de-DE" dirty="0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4744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B0EF7F-EA4E-4753-BD3E-85069C4E1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Pillar 1 – Solution / </a:t>
            </a:r>
            <a:r>
              <a:rPr lang="de-DE" dirty="0" err="1"/>
              <a:t>response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3D008F-5E9A-428C-9539-3871B792B8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80665" y="3092825"/>
            <a:ext cx="18421081" cy="88095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>
                <a:latin typeface="Arial"/>
                <a:ea typeface="DW Noto Sans"/>
                <a:cs typeface="Arial"/>
              </a:rPr>
              <a:t>Tell </a:t>
            </a:r>
            <a:r>
              <a:rPr lang="de-DE" dirty="0" err="1">
                <a:latin typeface="Arial"/>
                <a:ea typeface="DW Noto Sans"/>
                <a:cs typeface="Arial"/>
              </a:rPr>
              <a:t>the</a:t>
            </a:r>
            <a:r>
              <a:rPr lang="de-DE" dirty="0">
                <a:latin typeface="Arial"/>
                <a:ea typeface="DW Noto Sans"/>
                <a:cs typeface="Arial"/>
              </a:rPr>
              <a:t> </a:t>
            </a:r>
            <a:r>
              <a:rPr lang="de-DE" dirty="0" err="1">
                <a:latin typeface="Arial"/>
                <a:ea typeface="DW Noto Sans"/>
                <a:cs typeface="Arial"/>
              </a:rPr>
              <a:t>story</a:t>
            </a:r>
            <a:r>
              <a:rPr lang="de-DE" dirty="0">
                <a:latin typeface="Arial"/>
                <a:ea typeface="DW Noto Sans"/>
                <a:cs typeface="Arial"/>
              </a:rPr>
              <a:t> </a:t>
            </a:r>
            <a:r>
              <a:rPr lang="de-DE" dirty="0" err="1">
                <a:latin typeface="Arial"/>
                <a:ea typeface="DW Noto Sans"/>
                <a:cs typeface="Arial"/>
              </a:rPr>
              <a:t>of</a:t>
            </a:r>
            <a:r>
              <a:rPr lang="de-DE" dirty="0">
                <a:latin typeface="Arial"/>
                <a:ea typeface="DW Noto Sans"/>
                <a:cs typeface="Arial"/>
              </a:rPr>
              <a:t> </a:t>
            </a:r>
            <a:r>
              <a:rPr lang="de-DE" b="1" dirty="0" err="1">
                <a:solidFill>
                  <a:schemeClr val="tx1">
                    <a:lumMod val="50000"/>
                  </a:schemeClr>
                </a:solidFill>
                <a:latin typeface="Arial"/>
                <a:ea typeface="DW Noto Sans"/>
                <a:cs typeface="Arial"/>
              </a:rPr>
              <a:t>how</a:t>
            </a:r>
            <a:r>
              <a:rPr lang="de-DE" b="1" dirty="0">
                <a:solidFill>
                  <a:schemeClr val="tx1">
                    <a:lumMod val="50000"/>
                  </a:schemeClr>
                </a:solidFill>
                <a:latin typeface="Arial"/>
                <a:ea typeface="DW Noto Sans"/>
                <a:cs typeface="Arial"/>
              </a:rPr>
              <a:t> </a:t>
            </a:r>
            <a:r>
              <a:rPr lang="de-DE" b="1" dirty="0" err="1">
                <a:solidFill>
                  <a:schemeClr val="tx1">
                    <a:lumMod val="50000"/>
                  </a:schemeClr>
                </a:solidFill>
                <a:latin typeface="Arial"/>
                <a:ea typeface="DW Noto Sans"/>
                <a:cs typeface="Arial"/>
              </a:rPr>
              <a:t>people</a:t>
            </a:r>
            <a:r>
              <a:rPr lang="de-DE" b="1" dirty="0">
                <a:solidFill>
                  <a:schemeClr val="tx1">
                    <a:lumMod val="50000"/>
                  </a:schemeClr>
                </a:solidFill>
                <a:latin typeface="Arial"/>
                <a:ea typeface="DW Noto Sans"/>
                <a:cs typeface="Arial"/>
              </a:rPr>
              <a:t> </a:t>
            </a:r>
            <a:r>
              <a:rPr lang="de-DE" b="1" dirty="0" err="1">
                <a:solidFill>
                  <a:schemeClr val="tx1">
                    <a:lumMod val="50000"/>
                  </a:schemeClr>
                </a:solidFill>
                <a:latin typeface="Arial"/>
                <a:ea typeface="DW Noto Sans"/>
                <a:cs typeface="Arial"/>
              </a:rPr>
              <a:t>are</a:t>
            </a:r>
            <a:r>
              <a:rPr lang="de-DE" b="1" dirty="0">
                <a:solidFill>
                  <a:schemeClr val="tx1">
                    <a:lumMod val="50000"/>
                  </a:schemeClr>
                </a:solidFill>
                <a:latin typeface="Arial"/>
                <a:ea typeface="DW Noto Sans"/>
                <a:cs typeface="Arial"/>
              </a:rPr>
              <a:t> </a:t>
            </a:r>
            <a:r>
              <a:rPr lang="de-DE" b="1" dirty="0" err="1">
                <a:solidFill>
                  <a:schemeClr val="tx1">
                    <a:lumMod val="50000"/>
                  </a:schemeClr>
                </a:solidFill>
                <a:latin typeface="Arial"/>
                <a:ea typeface="DW Noto Sans"/>
                <a:cs typeface="Arial"/>
              </a:rPr>
              <a:t>trying</a:t>
            </a:r>
            <a:r>
              <a:rPr lang="de-DE" b="1" dirty="0">
                <a:solidFill>
                  <a:schemeClr val="tx1">
                    <a:lumMod val="50000"/>
                  </a:schemeClr>
                </a:solidFill>
                <a:latin typeface="Arial"/>
                <a:ea typeface="DW Noto Sans"/>
                <a:cs typeface="Arial"/>
              </a:rPr>
              <a:t> </a:t>
            </a:r>
            <a:r>
              <a:rPr lang="de-DE" b="1" dirty="0" err="1">
                <a:solidFill>
                  <a:schemeClr val="tx1">
                    <a:lumMod val="50000"/>
                  </a:schemeClr>
                </a:solidFill>
                <a:latin typeface="Arial"/>
                <a:ea typeface="DW Noto Sans"/>
                <a:cs typeface="Arial"/>
              </a:rPr>
              <a:t>to</a:t>
            </a:r>
            <a:r>
              <a:rPr lang="de-DE" b="1" dirty="0">
                <a:solidFill>
                  <a:schemeClr val="tx1">
                    <a:lumMod val="50000"/>
                  </a:schemeClr>
                </a:solidFill>
                <a:latin typeface="Arial"/>
                <a:ea typeface="DW Noto Sans"/>
                <a:cs typeface="Arial"/>
              </a:rPr>
              <a:t> </a:t>
            </a:r>
            <a:r>
              <a:rPr lang="de-DE" b="1" dirty="0" err="1">
                <a:solidFill>
                  <a:schemeClr val="tx1">
                    <a:lumMod val="50000"/>
                  </a:schemeClr>
                </a:solidFill>
                <a:latin typeface="Arial"/>
                <a:ea typeface="DW Noto Sans"/>
                <a:cs typeface="Arial"/>
              </a:rPr>
              <a:t>solve</a:t>
            </a:r>
            <a:r>
              <a:rPr lang="de-DE" b="1" dirty="0">
                <a:solidFill>
                  <a:schemeClr val="tx1">
                    <a:lumMod val="50000"/>
                  </a:schemeClr>
                </a:solidFill>
                <a:latin typeface="Arial"/>
                <a:ea typeface="DW Noto Sans"/>
                <a:cs typeface="Arial"/>
              </a:rPr>
              <a:t> a </a:t>
            </a:r>
            <a:r>
              <a:rPr lang="de-DE" b="1" dirty="0" err="1">
                <a:solidFill>
                  <a:schemeClr val="tx1">
                    <a:lumMod val="50000"/>
                  </a:schemeClr>
                </a:solidFill>
                <a:latin typeface="Arial"/>
                <a:ea typeface="DW Noto Sans"/>
                <a:cs typeface="Arial"/>
              </a:rPr>
              <a:t>problem</a:t>
            </a:r>
            <a:r>
              <a:rPr lang="de-DE" dirty="0">
                <a:solidFill>
                  <a:schemeClr val="tx1">
                    <a:lumMod val="50000"/>
                  </a:schemeClr>
                </a:solidFill>
                <a:latin typeface="Arial"/>
                <a:ea typeface="DW Noto Sans"/>
                <a:cs typeface="Arial"/>
              </a:rPr>
              <a:t> </a:t>
            </a:r>
            <a:endParaRPr lang="de-DE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/>
                <a:ea typeface="DW Noto Sans"/>
                <a:cs typeface="Arial"/>
              </a:rPr>
              <a:t>People </a:t>
            </a:r>
            <a:r>
              <a:rPr lang="de-DE" dirty="0" err="1">
                <a:latin typeface="Arial"/>
                <a:ea typeface="DW Noto Sans"/>
                <a:cs typeface="Arial"/>
              </a:rPr>
              <a:t>need</a:t>
            </a:r>
            <a:r>
              <a:rPr lang="de-DE" dirty="0">
                <a:latin typeface="Arial"/>
                <a:ea typeface="DW Noto Sans"/>
                <a:cs typeface="Arial"/>
              </a:rPr>
              <a:t> 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99565" lvl="1"/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know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possible and </a:t>
            </a:r>
          </a:p>
          <a:p>
            <a:pPr marL="1599565" lvl="1"/>
            <a:r>
              <a:rPr lang="de-DE" dirty="0" err="1">
                <a:latin typeface="Arial"/>
                <a:ea typeface="DW Noto Sans"/>
                <a:cs typeface="Arial"/>
              </a:rPr>
              <a:t>to</a:t>
            </a:r>
            <a:r>
              <a:rPr lang="de-DE" dirty="0">
                <a:latin typeface="Arial"/>
                <a:ea typeface="DW Noto Sans"/>
                <a:cs typeface="Arial"/>
              </a:rPr>
              <a:t> </a:t>
            </a:r>
            <a:r>
              <a:rPr lang="de-DE" dirty="0" err="1">
                <a:latin typeface="Arial"/>
                <a:ea typeface="DW Noto Sans"/>
                <a:cs typeface="Arial"/>
              </a:rPr>
              <a:t>see</a:t>
            </a:r>
            <a:r>
              <a:rPr lang="de-DE" dirty="0">
                <a:latin typeface="Arial"/>
                <a:ea typeface="DW Noto Sans"/>
                <a:cs typeface="Arial"/>
              </a:rPr>
              <a:t> </a:t>
            </a:r>
            <a:r>
              <a:rPr lang="de-DE" b="1" dirty="0" err="1">
                <a:solidFill>
                  <a:schemeClr val="tx1">
                    <a:lumMod val="50000"/>
                  </a:schemeClr>
                </a:solidFill>
                <a:latin typeface="Arial"/>
                <a:ea typeface="DW Noto Sans"/>
                <a:cs typeface="Arial"/>
              </a:rPr>
              <a:t>models</a:t>
            </a:r>
            <a:r>
              <a:rPr lang="de-DE" b="1" dirty="0">
                <a:solidFill>
                  <a:schemeClr val="tx1">
                    <a:lumMod val="50000"/>
                  </a:schemeClr>
                </a:solidFill>
                <a:latin typeface="Arial"/>
                <a:ea typeface="DW Noto Sans"/>
                <a:cs typeface="Arial"/>
              </a:rPr>
              <a:t> </a:t>
            </a:r>
            <a:r>
              <a:rPr lang="de-DE" b="1" dirty="0" err="1">
                <a:solidFill>
                  <a:schemeClr val="tx1">
                    <a:lumMod val="50000"/>
                  </a:schemeClr>
                </a:solidFill>
                <a:latin typeface="Arial"/>
                <a:ea typeface="DW Noto Sans"/>
                <a:cs typeface="Arial"/>
              </a:rPr>
              <a:t>of</a:t>
            </a:r>
            <a:r>
              <a:rPr lang="de-DE" b="1" dirty="0">
                <a:solidFill>
                  <a:schemeClr val="tx1">
                    <a:lumMod val="50000"/>
                  </a:schemeClr>
                </a:solidFill>
                <a:latin typeface="Arial"/>
                <a:ea typeface="DW Noto Sans"/>
                <a:cs typeface="Arial"/>
              </a:rPr>
              <a:t> </a:t>
            </a:r>
            <a:r>
              <a:rPr lang="de-DE" b="1" dirty="0" err="1">
                <a:solidFill>
                  <a:schemeClr val="tx1">
                    <a:lumMod val="50000"/>
                  </a:schemeClr>
                </a:solidFill>
                <a:latin typeface="Arial"/>
                <a:ea typeface="DW Noto Sans"/>
                <a:cs typeface="Arial"/>
              </a:rPr>
              <a:t>how</a:t>
            </a:r>
            <a:r>
              <a:rPr lang="de-DE" b="1" dirty="0">
                <a:solidFill>
                  <a:schemeClr val="tx1">
                    <a:lumMod val="50000"/>
                  </a:schemeClr>
                </a:solidFill>
                <a:latin typeface="Arial"/>
                <a:ea typeface="DW Noto Sans"/>
                <a:cs typeface="Arial"/>
              </a:rPr>
              <a:t> </a:t>
            </a:r>
            <a:r>
              <a:rPr lang="de-DE" b="1" dirty="0" err="1">
                <a:solidFill>
                  <a:schemeClr val="tx1">
                    <a:lumMod val="50000"/>
                  </a:schemeClr>
                </a:solidFill>
                <a:latin typeface="Arial"/>
                <a:ea typeface="DW Noto Sans"/>
                <a:cs typeface="Arial"/>
              </a:rPr>
              <a:t>to</a:t>
            </a:r>
            <a:r>
              <a:rPr lang="de-DE" b="1" dirty="0">
                <a:solidFill>
                  <a:schemeClr val="tx1">
                    <a:lumMod val="50000"/>
                  </a:schemeClr>
                </a:solidFill>
                <a:latin typeface="Arial"/>
                <a:ea typeface="DW Noto Sans"/>
                <a:cs typeface="Arial"/>
              </a:rPr>
              <a:t> do </a:t>
            </a:r>
            <a:r>
              <a:rPr lang="de-DE" b="1" dirty="0" err="1">
                <a:solidFill>
                  <a:schemeClr val="tx1">
                    <a:lumMod val="50000"/>
                  </a:schemeClr>
                </a:solidFill>
                <a:latin typeface="Arial"/>
                <a:ea typeface="DW Noto Sans"/>
                <a:cs typeface="Arial"/>
              </a:rPr>
              <a:t>it</a:t>
            </a:r>
            <a:endParaRPr lang="de-DE" b="1" dirty="0">
              <a:solidFill>
                <a:schemeClr val="tx1">
                  <a:lumMod val="50000"/>
                </a:schemeClr>
              </a:solidFill>
              <a:latin typeface="Arial"/>
              <a:ea typeface="DW Noto Sans"/>
              <a:cs typeface="Arial"/>
            </a:endParaRPr>
          </a:p>
          <a:p>
            <a:pPr marL="913765" lvl="1" indent="0">
              <a:buNone/>
            </a:pPr>
            <a:endParaRPr lang="de-DE" b="1" dirty="0">
              <a:solidFill>
                <a:schemeClr val="tx1">
                  <a:lumMod val="50000"/>
                </a:schemeClr>
              </a:solidFill>
              <a:latin typeface="Arial"/>
              <a:ea typeface="DW Noto Sans"/>
              <a:cs typeface="Arial"/>
            </a:endParaRPr>
          </a:p>
          <a:p>
            <a:pPr marL="0" indent="0">
              <a:buNone/>
            </a:pPr>
            <a:r>
              <a:rPr lang="de-D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de-DE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don‘t</a:t>
            </a:r>
            <a:r>
              <a:rPr lang="de-D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forget</a:t>
            </a:r>
            <a:r>
              <a:rPr lang="de-D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</a:t>
            </a:r>
            <a:r>
              <a:rPr lang="de-D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r>
              <a:rPr lang="de-D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de-D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relevance</a:t>
            </a:r>
            <a:r>
              <a:rPr lang="de-D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1599565"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Who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affected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? In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way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99565" lvl="1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71BC89-215F-413B-9C7E-80F38A98ED5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Constructive journalism - Concept and foundations | DW Akademie | MDEV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461FCA-8495-4D26-80EB-FBB4401E193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1D62B15-722E-4834-898C-E08BE3A9E3BA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14, 2023</a:t>
            </a:fld>
            <a:endParaRPr lang="de-DE" dirty="0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5510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B0EF7F-EA4E-4753-BD3E-85069C4E1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Pillar 2 – </a:t>
            </a:r>
            <a:r>
              <a:rPr lang="de-DE" dirty="0" err="1"/>
              <a:t>Evidence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3D008F-5E9A-428C-9539-3871B792B8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80665" y="3092825"/>
            <a:ext cx="18421081" cy="8809570"/>
          </a:xfrm>
        </p:spPr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Include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effectiveness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Include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testimonies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works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transparent </a:t>
            </a:r>
            <a:r>
              <a:rPr lang="de-DE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de-DE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there‘s</a:t>
            </a:r>
            <a:r>
              <a:rPr lang="de-DE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de-DE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de-DE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proof</a:t>
            </a:r>
            <a:r>
              <a:rPr lang="de-DE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all!</a:t>
            </a:r>
          </a:p>
          <a:p>
            <a:pPr marL="0" indent="0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71BC89-215F-413B-9C7E-80F38A98ED5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Constructive journalism - Concept and foundations | DW Akademie | MDEV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461FCA-8495-4D26-80EB-FBB4401E193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B57DB15-C54E-45B3-A96B-1094FB18B079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14, 2023</a:t>
            </a:fld>
            <a:endParaRPr lang="de-DE" dirty="0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6406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B0EF7F-EA4E-4753-BD3E-85069C4E1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Pillar 3 – </a:t>
            </a:r>
            <a:r>
              <a:rPr lang="de-DE" dirty="0" err="1"/>
              <a:t>Lessons</a:t>
            </a:r>
            <a:r>
              <a:rPr lang="de-DE" dirty="0"/>
              <a:t> / </a:t>
            </a:r>
            <a:r>
              <a:rPr lang="de-DE" dirty="0" err="1"/>
              <a:t>insights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3D008F-5E9A-428C-9539-3871B792B8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80665" y="3092825"/>
            <a:ext cx="18421081" cy="88095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Describe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works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Describe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struggles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lessons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learned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dirty="0">
                <a:solidFill>
                  <a:srgbClr val="00B050"/>
                </a:solidFill>
                <a:latin typeface="Arial"/>
                <a:ea typeface="DW Noto Sans"/>
                <a:cs typeface="Arial"/>
              </a:rPr>
              <a:t>Keep in </a:t>
            </a:r>
            <a:r>
              <a:rPr lang="de-DE" dirty="0" err="1">
                <a:solidFill>
                  <a:srgbClr val="00B050"/>
                </a:solidFill>
                <a:latin typeface="Arial"/>
                <a:ea typeface="DW Noto Sans"/>
                <a:cs typeface="Arial"/>
              </a:rPr>
              <a:t>mind</a:t>
            </a:r>
            <a:r>
              <a:rPr lang="de-DE" dirty="0">
                <a:solidFill>
                  <a:srgbClr val="00B050"/>
                </a:solidFill>
                <a:latin typeface="Arial"/>
                <a:ea typeface="DW Noto Sans"/>
                <a:cs typeface="Arial"/>
              </a:rPr>
              <a:t> </a:t>
            </a:r>
            <a:r>
              <a:rPr lang="de-DE" dirty="0" err="1">
                <a:solidFill>
                  <a:srgbClr val="00B050"/>
                </a:solidFill>
                <a:latin typeface="Arial"/>
                <a:ea typeface="DW Noto Sans"/>
                <a:cs typeface="Arial"/>
              </a:rPr>
              <a:t>that</a:t>
            </a:r>
            <a:r>
              <a:rPr lang="de-DE" dirty="0">
                <a:solidFill>
                  <a:srgbClr val="00B050"/>
                </a:solidFill>
                <a:latin typeface="Arial"/>
                <a:ea typeface="DW Noto Sans"/>
                <a:cs typeface="Arial"/>
              </a:rPr>
              <a:t> </a:t>
            </a:r>
            <a:r>
              <a:rPr lang="de-DE" dirty="0" err="1">
                <a:solidFill>
                  <a:srgbClr val="00B050"/>
                </a:solidFill>
                <a:latin typeface="Arial"/>
                <a:ea typeface="DW Noto Sans"/>
                <a:cs typeface="Arial"/>
              </a:rPr>
              <a:t>people</a:t>
            </a:r>
            <a:r>
              <a:rPr lang="de-DE" dirty="0">
                <a:solidFill>
                  <a:srgbClr val="00B050"/>
                </a:solidFill>
                <a:latin typeface="Arial"/>
                <a:ea typeface="DW Noto Sans"/>
                <a:cs typeface="Arial"/>
              </a:rPr>
              <a:t> in </a:t>
            </a:r>
            <a:r>
              <a:rPr lang="de-DE" dirty="0" err="1">
                <a:solidFill>
                  <a:srgbClr val="00B050"/>
                </a:solidFill>
                <a:latin typeface="Arial"/>
                <a:ea typeface="DW Noto Sans"/>
                <a:cs typeface="Arial"/>
              </a:rPr>
              <a:t>other</a:t>
            </a:r>
            <a:r>
              <a:rPr lang="de-DE" dirty="0">
                <a:solidFill>
                  <a:srgbClr val="00B050"/>
                </a:solidFill>
                <a:latin typeface="Arial"/>
                <a:ea typeface="DW Noto Sans"/>
                <a:cs typeface="Arial"/>
              </a:rPr>
              <a:t> </a:t>
            </a:r>
            <a:r>
              <a:rPr lang="de-DE" dirty="0" err="1">
                <a:solidFill>
                  <a:srgbClr val="00B050"/>
                </a:solidFill>
                <a:latin typeface="Arial"/>
                <a:ea typeface="DW Noto Sans"/>
                <a:cs typeface="Arial"/>
              </a:rPr>
              <a:t>places</a:t>
            </a:r>
            <a:r>
              <a:rPr lang="de-DE" dirty="0">
                <a:solidFill>
                  <a:srgbClr val="00B050"/>
                </a:solidFill>
                <a:latin typeface="Arial"/>
                <a:ea typeface="DW Noto Sans"/>
                <a:cs typeface="Arial"/>
              </a:rPr>
              <a:t> </a:t>
            </a:r>
            <a:r>
              <a:rPr lang="de-DE" dirty="0" err="1">
                <a:solidFill>
                  <a:srgbClr val="00B050"/>
                </a:solidFill>
                <a:latin typeface="Arial"/>
                <a:ea typeface="DW Noto Sans"/>
                <a:cs typeface="Arial"/>
              </a:rPr>
              <a:t>might</a:t>
            </a:r>
            <a:r>
              <a:rPr lang="de-DE" dirty="0">
                <a:solidFill>
                  <a:srgbClr val="00B050"/>
                </a:solidFill>
                <a:latin typeface="Arial"/>
                <a:ea typeface="DW Noto Sans"/>
                <a:cs typeface="Arial"/>
              </a:rPr>
              <a:t> </a:t>
            </a:r>
            <a:r>
              <a:rPr lang="de-DE" dirty="0" err="1">
                <a:solidFill>
                  <a:srgbClr val="00B050"/>
                </a:solidFill>
                <a:latin typeface="Arial"/>
                <a:ea typeface="DW Noto Sans"/>
                <a:cs typeface="Arial"/>
              </a:rPr>
              <a:t>struggle</a:t>
            </a:r>
            <a:r>
              <a:rPr lang="de-DE" dirty="0">
                <a:solidFill>
                  <a:srgbClr val="00B050"/>
                </a:solidFill>
                <a:latin typeface="Arial"/>
                <a:ea typeface="DW Noto Sans"/>
                <a:cs typeface="Arial"/>
              </a:rPr>
              <a:t> </a:t>
            </a:r>
            <a:r>
              <a:rPr lang="de-DE" dirty="0" err="1">
                <a:solidFill>
                  <a:srgbClr val="00B050"/>
                </a:solidFill>
                <a:latin typeface="Arial"/>
                <a:ea typeface="DW Noto Sans"/>
                <a:cs typeface="Arial"/>
              </a:rPr>
              <a:t>with</a:t>
            </a:r>
            <a:r>
              <a:rPr lang="de-DE" dirty="0">
                <a:solidFill>
                  <a:srgbClr val="00B050"/>
                </a:solidFill>
                <a:latin typeface="Arial"/>
                <a:ea typeface="DW Noto Sans"/>
                <a:cs typeface="Arial"/>
              </a:rPr>
              <a:t> </a:t>
            </a:r>
            <a:r>
              <a:rPr lang="de-DE" dirty="0" err="1">
                <a:solidFill>
                  <a:srgbClr val="00B050"/>
                </a:solidFill>
                <a:latin typeface="Arial"/>
                <a:ea typeface="DW Noto Sans"/>
                <a:cs typeface="Arial"/>
              </a:rPr>
              <a:t>similar</a:t>
            </a:r>
            <a:r>
              <a:rPr lang="de-DE" dirty="0">
                <a:solidFill>
                  <a:srgbClr val="00B050"/>
                </a:solidFill>
                <a:latin typeface="Arial"/>
                <a:ea typeface="DW Noto Sans"/>
                <a:cs typeface="Arial"/>
              </a:rPr>
              <a:t> </a:t>
            </a:r>
            <a:r>
              <a:rPr lang="de-DE" dirty="0" err="1">
                <a:solidFill>
                  <a:srgbClr val="00B050"/>
                </a:solidFill>
                <a:latin typeface="Arial"/>
                <a:ea typeface="DW Noto Sans"/>
                <a:cs typeface="Arial"/>
              </a:rPr>
              <a:t>problems</a:t>
            </a:r>
            <a:r>
              <a:rPr lang="de-DE" dirty="0">
                <a:solidFill>
                  <a:srgbClr val="00B050"/>
                </a:solidFill>
                <a:latin typeface="Arial"/>
                <a:ea typeface="DW Noto Sans"/>
                <a:cs typeface="Arial"/>
              </a:rPr>
              <a:t>. </a:t>
            </a:r>
            <a:r>
              <a:rPr lang="de-DE" dirty="0" err="1">
                <a:solidFill>
                  <a:srgbClr val="00B050"/>
                </a:solidFill>
                <a:latin typeface="Arial"/>
                <a:ea typeface="DW Noto Sans"/>
                <a:cs typeface="Arial"/>
              </a:rPr>
              <a:t>What</a:t>
            </a:r>
            <a:r>
              <a:rPr lang="de-DE" dirty="0">
                <a:solidFill>
                  <a:srgbClr val="00B050"/>
                </a:solidFill>
                <a:latin typeface="Arial"/>
                <a:ea typeface="DW Noto Sans"/>
                <a:cs typeface="Arial"/>
              </a:rPr>
              <a:t> do </a:t>
            </a:r>
            <a:r>
              <a:rPr lang="de-DE" dirty="0" err="1">
                <a:solidFill>
                  <a:srgbClr val="00B050"/>
                </a:solidFill>
                <a:latin typeface="Arial"/>
                <a:ea typeface="DW Noto Sans"/>
                <a:cs typeface="Arial"/>
              </a:rPr>
              <a:t>they</a:t>
            </a:r>
            <a:r>
              <a:rPr lang="de-DE" dirty="0">
                <a:solidFill>
                  <a:srgbClr val="00B050"/>
                </a:solidFill>
                <a:latin typeface="Arial"/>
                <a:ea typeface="DW Noto Sans"/>
                <a:cs typeface="Arial"/>
              </a:rPr>
              <a:t> </a:t>
            </a:r>
            <a:r>
              <a:rPr lang="de-DE" dirty="0" err="1">
                <a:solidFill>
                  <a:srgbClr val="00B050"/>
                </a:solidFill>
                <a:latin typeface="Arial"/>
                <a:ea typeface="DW Noto Sans"/>
                <a:cs typeface="Arial"/>
              </a:rPr>
              <a:t>need</a:t>
            </a:r>
            <a:r>
              <a:rPr lang="de-DE" dirty="0">
                <a:solidFill>
                  <a:srgbClr val="00B050"/>
                </a:solidFill>
                <a:latin typeface="Arial"/>
                <a:ea typeface="DW Noto Sans"/>
                <a:cs typeface="Arial"/>
              </a:rPr>
              <a:t> </a:t>
            </a:r>
            <a:r>
              <a:rPr lang="de-DE" dirty="0" err="1">
                <a:solidFill>
                  <a:srgbClr val="00B050"/>
                </a:solidFill>
                <a:latin typeface="Arial"/>
                <a:ea typeface="DW Noto Sans"/>
                <a:cs typeface="Arial"/>
              </a:rPr>
              <a:t>to</a:t>
            </a:r>
            <a:r>
              <a:rPr lang="de-DE" dirty="0">
                <a:solidFill>
                  <a:srgbClr val="00B050"/>
                </a:solidFill>
                <a:latin typeface="Arial"/>
                <a:ea typeface="DW Noto Sans"/>
                <a:cs typeface="Arial"/>
              </a:rPr>
              <a:t> </a:t>
            </a:r>
            <a:r>
              <a:rPr lang="de-DE" dirty="0" err="1">
                <a:solidFill>
                  <a:srgbClr val="00B050"/>
                </a:solidFill>
                <a:latin typeface="Arial"/>
                <a:ea typeface="DW Noto Sans"/>
                <a:cs typeface="Arial"/>
              </a:rPr>
              <a:t>know</a:t>
            </a:r>
            <a:r>
              <a:rPr lang="de-DE" dirty="0">
                <a:solidFill>
                  <a:srgbClr val="00B050"/>
                </a:solidFill>
                <a:latin typeface="Arial"/>
                <a:ea typeface="DW Noto Sans"/>
                <a:cs typeface="Arial"/>
              </a:rPr>
              <a:t> in </a:t>
            </a:r>
            <a:r>
              <a:rPr lang="de-DE" dirty="0" err="1">
                <a:solidFill>
                  <a:srgbClr val="00B050"/>
                </a:solidFill>
                <a:latin typeface="Arial"/>
                <a:ea typeface="DW Noto Sans"/>
                <a:cs typeface="Arial"/>
              </a:rPr>
              <a:t>order</a:t>
            </a:r>
            <a:r>
              <a:rPr lang="de-DE" dirty="0">
                <a:solidFill>
                  <a:srgbClr val="00B050"/>
                </a:solidFill>
                <a:latin typeface="Arial"/>
                <a:ea typeface="DW Noto Sans"/>
                <a:cs typeface="Arial"/>
              </a:rPr>
              <a:t> </a:t>
            </a:r>
            <a:r>
              <a:rPr lang="de-DE" dirty="0" err="1">
                <a:solidFill>
                  <a:srgbClr val="00B050"/>
                </a:solidFill>
                <a:latin typeface="Arial"/>
                <a:ea typeface="DW Noto Sans"/>
                <a:cs typeface="Arial"/>
              </a:rPr>
              <a:t>to</a:t>
            </a:r>
            <a:r>
              <a:rPr lang="de-DE" dirty="0">
                <a:solidFill>
                  <a:srgbClr val="00B050"/>
                </a:solidFill>
                <a:latin typeface="Arial"/>
                <a:ea typeface="DW Noto Sans"/>
                <a:cs typeface="Arial"/>
              </a:rPr>
              <a:t> </a:t>
            </a:r>
            <a:r>
              <a:rPr lang="de-DE" b="1" dirty="0" err="1">
                <a:solidFill>
                  <a:srgbClr val="00B050"/>
                </a:solidFill>
                <a:latin typeface="Arial"/>
                <a:ea typeface="DW Noto Sans"/>
                <a:cs typeface="Arial"/>
              </a:rPr>
              <a:t>replicate</a:t>
            </a:r>
            <a:r>
              <a:rPr lang="de-DE" b="1" dirty="0">
                <a:solidFill>
                  <a:srgbClr val="00B050"/>
                </a:solidFill>
                <a:latin typeface="Arial"/>
                <a:ea typeface="DW Noto Sans"/>
                <a:cs typeface="Arial"/>
              </a:rPr>
              <a:t> </a:t>
            </a:r>
            <a:r>
              <a:rPr lang="de-DE" dirty="0">
                <a:solidFill>
                  <a:srgbClr val="00B050"/>
                </a:solidFill>
                <a:latin typeface="Arial"/>
                <a:ea typeface="DW Noto Sans"/>
                <a:cs typeface="Arial"/>
              </a:rPr>
              <a:t>a </a:t>
            </a:r>
            <a:r>
              <a:rPr lang="de-DE" dirty="0" err="1">
                <a:solidFill>
                  <a:srgbClr val="00B050"/>
                </a:solidFill>
                <a:latin typeface="Arial"/>
                <a:ea typeface="DW Noto Sans"/>
                <a:cs typeface="Arial"/>
              </a:rPr>
              <a:t>solution</a:t>
            </a:r>
            <a:r>
              <a:rPr lang="de-DE" dirty="0">
                <a:solidFill>
                  <a:srgbClr val="00B050"/>
                </a:solidFill>
                <a:latin typeface="Arial"/>
                <a:ea typeface="DW Noto Sans"/>
                <a:cs typeface="Arial"/>
              </a:rPr>
              <a:t>?</a:t>
            </a:r>
            <a:endParaRPr lang="de-DE" dirty="0">
              <a:latin typeface="Arial"/>
              <a:ea typeface="DW Noto Sans"/>
              <a:cs typeface="Arial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99565" lvl="1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71BC89-215F-413B-9C7E-80F38A98ED5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Constructive journalism - Concept and foundations | DW Akademie | MDEV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461FCA-8495-4D26-80EB-FBB4401E193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3A396E6-8BA9-46D4-BF96-F6504BFCBBC2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14, 2023</a:t>
            </a:fld>
            <a:endParaRPr lang="de-DE" dirty="0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789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390849-0330-4B06-9458-673EF86121A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Constructive journalism - Concept and foundations | DW Akademie | MDEV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8037821D-674A-4B36-BC9D-E4C84A80401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DF6103F-BCB2-4560-87EE-D3445AD66407}" type="datetime4">
              <a:rPr lang="en-US" smtClean="0"/>
              <a:t>April 14, 2023</a:t>
            </a:fld>
            <a:endParaRPr lang="de-DE" dirty="0"/>
          </a:p>
        </p:txBody>
      </p:sp>
      <p:sp>
        <p:nvSpPr>
          <p:cNvPr id="2" name="Google Shape;503;p4">
            <a:extLst>
              <a:ext uri="{FF2B5EF4-FFF2-40B4-BE49-F238E27FC236}">
                <a16:creationId xmlns:a16="http://schemas.microsoft.com/office/drawing/2014/main" id="{8FB2BAED-AC21-F95D-C058-49D6623E110E}"/>
              </a:ext>
            </a:extLst>
          </p:cNvPr>
          <p:cNvSpPr txBox="1"/>
          <p:nvPr/>
        </p:nvSpPr>
        <p:spPr>
          <a:xfrm>
            <a:off x="1430769" y="1274026"/>
            <a:ext cx="21620510" cy="10398987"/>
          </a:xfrm>
          <a:prstGeom prst="rect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790" tIns="91370" rIns="182790" bIns="91370" anchor="t" anchorCtr="0">
            <a:spAutoFit/>
          </a:bodyPr>
          <a:lstStyle/>
          <a:p>
            <a:pPr>
              <a:buClr>
                <a:srgbClr val="000000"/>
              </a:buClr>
              <a:buSzPts val="16600"/>
            </a:pPr>
            <a:r>
              <a:rPr lang="de-DE" sz="33188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</a:t>
            </a:r>
            <a:r>
              <a:rPr lang="de-DE" sz="33188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33188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</a:t>
            </a:r>
            <a:r>
              <a:rPr lang="de-DE" sz="33188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33188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bleeds</a:t>
            </a:r>
            <a:r>
              <a:rPr lang="de-DE" sz="33188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de-DE" sz="33188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</a:t>
            </a:r>
            <a:r>
              <a:rPr lang="de-DE" sz="33188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33188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leads</a:t>
            </a:r>
            <a:r>
              <a:rPr lang="de-DE" sz="33188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2799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Multiplizieren 2">
            <a:extLst>
              <a:ext uri="{FF2B5EF4-FFF2-40B4-BE49-F238E27FC236}">
                <a16:creationId xmlns:a16="http://schemas.microsoft.com/office/drawing/2014/main" id="{E32A5965-CFCF-373E-2A86-731266A1BB18}"/>
              </a:ext>
            </a:extLst>
          </p:cNvPr>
          <p:cNvSpPr/>
          <p:nvPr/>
        </p:nvSpPr>
        <p:spPr>
          <a:xfrm>
            <a:off x="6766560" y="2042987"/>
            <a:ext cx="9784080" cy="778681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11412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B0EF7F-EA4E-4753-BD3E-85069C4E1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Pillar 4 – </a:t>
            </a:r>
            <a:r>
              <a:rPr lang="de-DE" dirty="0" err="1"/>
              <a:t>Limitations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3D008F-5E9A-428C-9539-3871B792B8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65513" y="2841412"/>
            <a:ext cx="19036233" cy="906098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perfect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Explain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limitations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1599565" lvl="1"/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whom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1599565"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geographical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1599565" lvl="1"/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endParaRPr lang="de-DE" dirty="0">
              <a:solidFill>
                <a:srgbClr val="00B050"/>
              </a:solidFill>
              <a:latin typeface="Arial"/>
              <a:ea typeface="DW Noto Sans"/>
              <a:cs typeface="Arial"/>
            </a:endParaRPr>
          </a:p>
          <a:p>
            <a:pPr marL="0" indent="0">
              <a:buNone/>
            </a:pPr>
            <a:r>
              <a:rPr lang="de-DE" dirty="0" err="1">
                <a:solidFill>
                  <a:srgbClr val="C00000"/>
                </a:solidFill>
                <a:latin typeface="Arial"/>
                <a:ea typeface="DW Noto Sans"/>
                <a:cs typeface="Arial"/>
              </a:rPr>
              <a:t>Reasons</a:t>
            </a:r>
            <a:r>
              <a:rPr lang="de-DE" dirty="0">
                <a:solidFill>
                  <a:srgbClr val="C00000"/>
                </a:solidFill>
                <a:latin typeface="Arial"/>
                <a:ea typeface="DW Noto Sans"/>
                <a:cs typeface="Arial"/>
              </a:rPr>
              <a:t> </a:t>
            </a:r>
            <a:r>
              <a:rPr lang="de-DE" dirty="0" err="1">
                <a:solidFill>
                  <a:srgbClr val="C00000"/>
                </a:solidFill>
                <a:latin typeface="Arial"/>
                <a:ea typeface="DW Noto Sans"/>
                <a:cs typeface="Arial"/>
              </a:rPr>
              <a:t>for</a:t>
            </a:r>
            <a:r>
              <a:rPr lang="de-DE" dirty="0">
                <a:solidFill>
                  <a:srgbClr val="C00000"/>
                </a:solidFill>
                <a:latin typeface="Arial"/>
                <a:ea typeface="DW Noto Sans"/>
                <a:cs typeface="Arial"/>
              </a:rPr>
              <a:t> </a:t>
            </a:r>
            <a:r>
              <a:rPr lang="de-DE" dirty="0" err="1">
                <a:solidFill>
                  <a:srgbClr val="C00000"/>
                </a:solidFill>
                <a:latin typeface="Arial"/>
                <a:ea typeface="DW Noto Sans"/>
                <a:cs typeface="Arial"/>
              </a:rPr>
              <a:t>limitations</a:t>
            </a:r>
            <a:r>
              <a:rPr lang="de-DE" dirty="0">
                <a:solidFill>
                  <a:srgbClr val="C00000"/>
                </a:solidFill>
                <a:latin typeface="Arial"/>
                <a:ea typeface="DW Noto Sans"/>
                <a:cs typeface="Arial"/>
              </a:rPr>
              <a:t> </a:t>
            </a:r>
            <a:r>
              <a:rPr lang="de-DE" dirty="0" err="1">
                <a:solidFill>
                  <a:srgbClr val="C00000"/>
                </a:solidFill>
                <a:latin typeface="Arial"/>
                <a:ea typeface="DW Noto Sans"/>
                <a:cs typeface="Arial"/>
              </a:rPr>
              <a:t>might</a:t>
            </a:r>
            <a:r>
              <a:rPr lang="de-DE" dirty="0">
                <a:solidFill>
                  <a:srgbClr val="C00000"/>
                </a:solidFill>
                <a:latin typeface="Arial"/>
                <a:ea typeface="DW Noto Sans"/>
                <a:cs typeface="Arial"/>
              </a:rPr>
              <a:t> </a:t>
            </a:r>
            <a:r>
              <a:rPr lang="de-DE" dirty="0" err="1">
                <a:solidFill>
                  <a:srgbClr val="C00000"/>
                </a:solidFill>
                <a:latin typeface="Arial"/>
                <a:ea typeface="DW Noto Sans"/>
                <a:cs typeface="Arial"/>
              </a:rPr>
              <a:t>be</a:t>
            </a:r>
            <a:r>
              <a:rPr lang="de-DE" dirty="0">
                <a:solidFill>
                  <a:srgbClr val="C00000"/>
                </a:solidFill>
                <a:latin typeface="Arial"/>
                <a:ea typeface="DW Noto Sans"/>
                <a:cs typeface="Arial"/>
              </a:rPr>
              <a:t> lack </a:t>
            </a:r>
            <a:r>
              <a:rPr lang="de-DE" dirty="0" err="1">
                <a:solidFill>
                  <a:srgbClr val="C00000"/>
                </a:solidFill>
                <a:latin typeface="Arial"/>
                <a:ea typeface="DW Noto Sans"/>
                <a:cs typeface="Arial"/>
              </a:rPr>
              <a:t>of</a:t>
            </a:r>
            <a:r>
              <a:rPr lang="de-DE" dirty="0">
                <a:solidFill>
                  <a:srgbClr val="C00000"/>
                </a:solidFill>
                <a:latin typeface="Arial"/>
                <a:ea typeface="DW Noto Sans"/>
                <a:cs typeface="Arial"/>
              </a:rPr>
              <a:t> </a:t>
            </a:r>
            <a:r>
              <a:rPr lang="de-DE" dirty="0" err="1">
                <a:solidFill>
                  <a:srgbClr val="C00000"/>
                </a:solidFill>
                <a:latin typeface="Arial"/>
                <a:ea typeface="DW Noto Sans"/>
                <a:cs typeface="Arial"/>
              </a:rPr>
              <a:t>money</a:t>
            </a:r>
            <a:r>
              <a:rPr lang="de-DE" dirty="0">
                <a:solidFill>
                  <a:srgbClr val="C00000"/>
                </a:solidFill>
                <a:latin typeface="Arial"/>
                <a:ea typeface="DW Noto Sans"/>
                <a:cs typeface="Arial"/>
              </a:rPr>
              <a:t>, </a:t>
            </a:r>
            <a:r>
              <a:rPr lang="de-DE" dirty="0" err="1">
                <a:solidFill>
                  <a:srgbClr val="C00000"/>
                </a:solidFill>
                <a:latin typeface="Arial"/>
                <a:ea typeface="DW Noto Sans"/>
                <a:cs typeface="Arial"/>
              </a:rPr>
              <a:t>manpower</a:t>
            </a:r>
            <a:r>
              <a:rPr lang="de-DE" dirty="0">
                <a:solidFill>
                  <a:srgbClr val="C00000"/>
                </a:solidFill>
                <a:latin typeface="Arial"/>
                <a:ea typeface="DW Noto Sans"/>
                <a:cs typeface="Arial"/>
              </a:rPr>
              <a:t>, </a:t>
            </a:r>
            <a:r>
              <a:rPr lang="de-DE" dirty="0" err="1">
                <a:solidFill>
                  <a:srgbClr val="C00000"/>
                </a:solidFill>
                <a:latin typeface="Arial"/>
                <a:ea typeface="DW Noto Sans"/>
                <a:cs typeface="Arial"/>
              </a:rPr>
              <a:t>commitment</a:t>
            </a:r>
            <a:r>
              <a:rPr lang="de-DE" dirty="0">
                <a:solidFill>
                  <a:srgbClr val="C00000"/>
                </a:solidFill>
                <a:latin typeface="Arial"/>
                <a:ea typeface="DW Noto Sans"/>
                <a:cs typeface="Arial"/>
              </a:rPr>
              <a:t>, </a:t>
            </a:r>
            <a:r>
              <a:rPr lang="de-DE" dirty="0" err="1">
                <a:solidFill>
                  <a:srgbClr val="C00000"/>
                </a:solidFill>
                <a:latin typeface="Arial"/>
                <a:ea typeface="DW Noto Sans"/>
                <a:cs typeface="Arial"/>
              </a:rPr>
              <a:t>misconceptions</a:t>
            </a:r>
            <a:r>
              <a:rPr lang="de-DE" dirty="0">
                <a:solidFill>
                  <a:srgbClr val="C00000"/>
                </a:solidFill>
                <a:latin typeface="Arial"/>
                <a:ea typeface="DW Noto Sans"/>
                <a:cs typeface="Arial"/>
              </a:rPr>
              <a:t>, lack </a:t>
            </a:r>
            <a:r>
              <a:rPr lang="de-DE" dirty="0" err="1">
                <a:solidFill>
                  <a:srgbClr val="C00000"/>
                </a:solidFill>
                <a:latin typeface="Arial"/>
                <a:ea typeface="DW Noto Sans"/>
                <a:cs typeface="Arial"/>
              </a:rPr>
              <a:t>of</a:t>
            </a:r>
            <a:r>
              <a:rPr lang="de-DE" dirty="0">
                <a:solidFill>
                  <a:srgbClr val="C00000"/>
                </a:solidFill>
                <a:latin typeface="Arial"/>
                <a:ea typeface="DW Noto Sans"/>
                <a:cs typeface="Arial"/>
              </a:rPr>
              <a:t> </a:t>
            </a:r>
            <a:r>
              <a:rPr lang="de-DE" dirty="0" err="1">
                <a:solidFill>
                  <a:srgbClr val="C00000"/>
                </a:solidFill>
                <a:latin typeface="Arial"/>
                <a:ea typeface="DW Noto Sans"/>
                <a:cs typeface="Arial"/>
              </a:rPr>
              <a:t>sustainability</a:t>
            </a:r>
            <a:r>
              <a:rPr lang="de-DE" dirty="0">
                <a:solidFill>
                  <a:srgbClr val="C00000"/>
                </a:solidFill>
                <a:latin typeface="Arial"/>
                <a:ea typeface="DW Noto Sans"/>
                <a:cs typeface="Arial"/>
              </a:rPr>
              <a:t>. </a:t>
            </a:r>
            <a:endParaRPr lang="de-DE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99565" lvl="1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71BC89-215F-413B-9C7E-80F38A98ED5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Constructive journalism - Concept and foundations | DW Akademie | MDEV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461FCA-8495-4D26-80EB-FBB4401E193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7A1E430-3F9A-4265-8796-D2B81312CD61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14, 2023</a:t>
            </a:fld>
            <a:endParaRPr lang="de-DE" dirty="0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0208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B0EF7F-EA4E-4753-BD3E-85069C4E1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Deconstruct</a:t>
            </a:r>
            <a:r>
              <a:rPr lang="de-DE" dirty="0"/>
              <a:t> a </a:t>
            </a:r>
            <a:r>
              <a:rPr lang="de-DE" dirty="0" err="1"/>
              <a:t>solution</a:t>
            </a:r>
            <a:r>
              <a:rPr lang="de-DE" dirty="0"/>
              <a:t> </a:t>
            </a:r>
            <a:r>
              <a:rPr lang="de-DE" dirty="0" err="1"/>
              <a:t>story</a:t>
            </a:r>
            <a:r>
              <a:rPr lang="de-DE" dirty="0"/>
              <a:t>: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3D008F-5E9A-428C-9539-3871B792B8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0471" y="3845859"/>
            <a:ext cx="17753575" cy="7933765"/>
          </a:xfrm>
        </p:spPr>
        <p:txBody>
          <a:bodyPr>
            <a:normAutofit/>
          </a:bodyPr>
          <a:lstStyle/>
          <a:p>
            <a:pPr marL="914400" indent="-914400">
              <a:buAutoNum type="arabicPeriod"/>
            </a:pPr>
            <a:r>
              <a:rPr lang="de-DE" sz="6000" b="1" dirty="0">
                <a:solidFill>
                  <a:srgbClr val="003D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Solution / </a:t>
            </a:r>
            <a:r>
              <a:rPr lang="de-DE" sz="6000" b="1" dirty="0" err="1">
                <a:solidFill>
                  <a:srgbClr val="003D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</a:t>
            </a:r>
            <a:r>
              <a:rPr lang="de-DE" sz="6000" b="1" dirty="0">
                <a:solidFill>
                  <a:srgbClr val="003D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914400" indent="-914400">
              <a:buAutoNum type="arabicPeriod"/>
            </a:pPr>
            <a:r>
              <a:rPr lang="de-DE" sz="6000" b="1" dirty="0">
                <a:solidFill>
                  <a:srgbClr val="003D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6000" b="1" dirty="0" err="1">
                <a:solidFill>
                  <a:srgbClr val="003D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</a:t>
            </a:r>
            <a:r>
              <a:rPr lang="de-DE" sz="6000" b="1" dirty="0">
                <a:solidFill>
                  <a:srgbClr val="003D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914400" indent="-914400">
              <a:buAutoNum type="arabicPeriod"/>
            </a:pPr>
            <a:r>
              <a:rPr lang="de-DE" sz="6000" b="1" dirty="0">
                <a:solidFill>
                  <a:srgbClr val="003D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6000" b="1" dirty="0" err="1">
                <a:solidFill>
                  <a:srgbClr val="003D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Lessons</a:t>
            </a:r>
            <a:r>
              <a:rPr lang="de-DE" sz="6000" b="1" dirty="0">
                <a:solidFill>
                  <a:srgbClr val="003D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de-DE" sz="6000" b="1" dirty="0" err="1">
                <a:solidFill>
                  <a:srgbClr val="003D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insights</a:t>
            </a:r>
            <a:r>
              <a:rPr lang="de-DE" sz="6000" b="1" dirty="0">
                <a:solidFill>
                  <a:srgbClr val="003D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914400" indent="-914400">
              <a:buAutoNum type="arabicPeriod"/>
            </a:pPr>
            <a:r>
              <a:rPr lang="de-DE" sz="6000" b="1" dirty="0">
                <a:solidFill>
                  <a:srgbClr val="003D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6000" b="1" dirty="0" err="1">
                <a:solidFill>
                  <a:srgbClr val="003D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Limitations</a:t>
            </a:r>
            <a:r>
              <a:rPr lang="de-DE" sz="6000" b="1" dirty="0">
                <a:solidFill>
                  <a:srgbClr val="003D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de-DE" dirty="0"/>
          </a:p>
          <a:p>
            <a:pPr marL="0" indent="0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71BC89-215F-413B-9C7E-80F38A98ED5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Constructive journalism - Concept and foundations | DW Akademie | MDEV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461FCA-8495-4D26-80EB-FBB4401E193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751C5C8-E14F-46BD-85F6-59301CEDE083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14, 2023</a:t>
            </a:fld>
            <a:endParaRPr lang="de-DE" dirty="0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724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B0EF7F-EA4E-4753-BD3E-85069C4E1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Things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avoid</a:t>
            </a:r>
            <a:r>
              <a:rPr lang="de-DE" dirty="0"/>
              <a:t>!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3D008F-5E9A-428C-9539-3871B792B8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09802" y="3603812"/>
            <a:ext cx="17753575" cy="7933765"/>
          </a:xfrm>
        </p:spPr>
        <p:txBody>
          <a:bodyPr>
            <a:normAutofit/>
          </a:bodyPr>
          <a:lstStyle/>
          <a:p>
            <a:pPr marL="914400" indent="-914400">
              <a:buAutoNum type="arabicPeriod"/>
            </a:pPr>
            <a:r>
              <a:rPr lang="de-DE" sz="6000" b="1" dirty="0">
                <a:solidFill>
                  <a:srgbClr val="003D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Hero </a:t>
            </a:r>
            <a:r>
              <a:rPr lang="de-DE" sz="6000" b="1" dirty="0" err="1">
                <a:solidFill>
                  <a:srgbClr val="003D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worship</a:t>
            </a:r>
            <a:endParaRPr lang="de-DE" sz="6000" b="1" dirty="0">
              <a:solidFill>
                <a:srgbClr val="003D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indent="-914400">
              <a:buAutoNum type="arabicPeriod"/>
            </a:pPr>
            <a:r>
              <a:rPr lang="de-DE" sz="6000" b="1" dirty="0">
                <a:solidFill>
                  <a:srgbClr val="003D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6000" b="1" dirty="0" err="1">
                <a:solidFill>
                  <a:srgbClr val="003D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Silver</a:t>
            </a:r>
            <a:r>
              <a:rPr lang="de-DE" sz="6000" b="1" dirty="0">
                <a:solidFill>
                  <a:srgbClr val="003D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6000" b="1" dirty="0" err="1">
                <a:solidFill>
                  <a:srgbClr val="003D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  <a:endParaRPr lang="de-DE" sz="6000" b="1" dirty="0">
              <a:solidFill>
                <a:srgbClr val="003D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indent="-914400">
              <a:buAutoNum type="arabicPeriod"/>
            </a:pPr>
            <a:r>
              <a:rPr lang="de-DE" sz="6000" b="1" dirty="0">
                <a:solidFill>
                  <a:srgbClr val="003D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Instant </a:t>
            </a:r>
            <a:r>
              <a:rPr lang="de-DE" sz="6000" b="1" dirty="0" err="1">
                <a:solidFill>
                  <a:srgbClr val="003D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activist</a:t>
            </a:r>
            <a:endParaRPr lang="de-DE" sz="6000" b="1" dirty="0">
              <a:solidFill>
                <a:srgbClr val="003D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indent="-914400">
              <a:buAutoNum type="arabicPeriod"/>
            </a:pPr>
            <a:r>
              <a:rPr lang="de-DE" sz="6000" b="1" dirty="0">
                <a:solidFill>
                  <a:srgbClr val="003D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de-DE" sz="6000" b="1" dirty="0" err="1">
                <a:solidFill>
                  <a:srgbClr val="003D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heart</a:t>
            </a:r>
            <a:r>
              <a:rPr lang="de-DE" sz="6000" b="1" dirty="0">
                <a:solidFill>
                  <a:srgbClr val="003D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-warmer</a:t>
            </a:r>
          </a:p>
          <a:p>
            <a:endParaRPr lang="de-DE" dirty="0"/>
          </a:p>
          <a:p>
            <a:pPr marL="0" indent="0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71BC89-215F-413B-9C7E-80F38A98ED5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Constructive journalism - Concept and foundations | DW Akademie | MDEV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461FCA-8495-4D26-80EB-FBB4401E193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D998382-5940-49DE-ABAE-E5C042B241C5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14, 2023</a:t>
            </a:fld>
            <a:endParaRPr lang="de-DE" dirty="0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  <p:sp>
        <p:nvSpPr>
          <p:cNvPr id="6" name="&quot;Nein&quot;-Symbol 5">
            <a:extLst>
              <a:ext uri="{FF2B5EF4-FFF2-40B4-BE49-F238E27FC236}">
                <a16:creationId xmlns:a16="http://schemas.microsoft.com/office/drawing/2014/main" id="{1767696F-155F-8E07-954C-64D446937685}"/>
              </a:ext>
            </a:extLst>
          </p:cNvPr>
          <p:cNvSpPr/>
          <p:nvPr/>
        </p:nvSpPr>
        <p:spPr>
          <a:xfrm>
            <a:off x="1506070" y="4770978"/>
            <a:ext cx="3254189" cy="2958353"/>
          </a:xfrm>
          <a:prstGeom prst="noSmoking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4302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EA0625E-F858-4373-BB65-FD14EE7A12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Constructive journalism - Concept and foundations | DW Akademie | MDEV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4EBBF4F-3C75-43AB-9EC3-F12C0053A2F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626B505-8276-49BE-8BCD-D016741622F7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14, 2023</a:t>
            </a:fld>
            <a:endParaRPr lang="de-DE" dirty="0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  <p:pic>
        <p:nvPicPr>
          <p:cNvPr id="6" name="Bildplatzhalter 7">
            <a:extLst>
              <a:ext uri="{FF2B5EF4-FFF2-40B4-BE49-F238E27FC236}">
                <a16:creationId xmlns:a16="http://schemas.microsoft.com/office/drawing/2014/main" id="{B68C6A61-0CBE-6026-DCA9-2553D8C5EF5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16" b="16"/>
          <a:stretch>
            <a:fillRect/>
          </a:stretch>
        </p:blipFill>
        <p:spPr/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D2B56CB0-3E69-464D-87E1-1E1AF39A1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Any potential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constructive</a:t>
            </a:r>
            <a:r>
              <a:rPr lang="de-DE" dirty="0"/>
              <a:t> </a:t>
            </a:r>
            <a:r>
              <a:rPr lang="de-DE" dirty="0" err="1"/>
              <a:t>journalism</a:t>
            </a:r>
            <a:r>
              <a:rPr lang="de-DE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960392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2097741" y="2880000"/>
            <a:ext cx="20706177" cy="8701200"/>
          </a:xfrm>
        </p:spPr>
        <p:txBody>
          <a:bodyPr/>
          <a:lstStyle/>
          <a:p>
            <a:r>
              <a:rPr lang="de-DE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de-DE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Brainstorm</a:t>
            </a:r>
            <a:r>
              <a:rPr lang="de-DE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problems</a:t>
            </a:r>
            <a:r>
              <a:rPr lang="de-DE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country</a:t>
            </a:r>
            <a:r>
              <a:rPr lang="de-DE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communities</a:t>
            </a:r>
            <a:endParaRPr lang="de-DE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Reflect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tackle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constructively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9ECAB63-3356-4662-A004-EDBC2FC256D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Constructive journalism - Concept and foundations | DW Akademie | MDEV</a:t>
            </a:r>
            <a:endParaRPr lang="de-DE" dirty="0"/>
          </a:p>
        </p:txBody>
      </p:sp>
      <p:sp>
        <p:nvSpPr>
          <p:cNvPr id="18" name="Datumsplatzhalter 17">
            <a:extLst>
              <a:ext uri="{FF2B5EF4-FFF2-40B4-BE49-F238E27FC236}">
                <a16:creationId xmlns:a16="http://schemas.microsoft.com/office/drawing/2014/main" id="{3A4AC547-1B8A-40E3-BFDC-5AFE2CB0538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E89B791-973D-4BC8-B893-A1A685C213CB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14, 2023</a:t>
            </a:fld>
            <a:endParaRPr lang="de-DE" dirty="0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0072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320000" y="4241413"/>
            <a:ext cx="13151641" cy="1536817"/>
          </a:xfrm>
        </p:spPr>
        <p:txBody>
          <a:bodyPr/>
          <a:lstStyle/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>
                <a:solidFill>
                  <a:schemeClr val="accent3"/>
                </a:solidFill>
              </a:rPr>
              <a:t>you</a:t>
            </a:r>
            <a:endParaRPr lang="de-DE" dirty="0">
              <a:solidFill>
                <a:schemeClr val="accent3"/>
              </a:solidFill>
            </a:endParaRP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47F7C80-4F04-4372-8854-1E8FAF385A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50CB3D9-3A78-4893-A8B5-3CE0A7F696A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19999" y="12867668"/>
            <a:ext cx="14266591" cy="575282"/>
          </a:xfrm>
        </p:spPr>
        <p:txBody>
          <a:bodyPr/>
          <a:lstStyle/>
          <a:p>
            <a:r>
              <a:rPr lang="en-US"/>
              <a:t>Constructive journalism - Concept and foundations | DW Akademie | MDEV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93BBCF8-AC87-4EF1-9CA3-BEA2F0741621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8995065" y="12867669"/>
            <a:ext cx="4320479" cy="575282"/>
          </a:xfrm>
        </p:spPr>
        <p:txBody>
          <a:bodyPr/>
          <a:lstStyle/>
          <a:p>
            <a:fld id="{8CF22308-321A-4887-8E6F-183E8C35C637}" type="datetime4">
              <a:rPr lang="en-US" smtClean="0"/>
              <a:t>April 14, 2023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3937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E96800C-005F-4241-8FE0-8F20D51D25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11580" y="928688"/>
            <a:ext cx="23170833" cy="9849240"/>
          </a:xfrm>
        </p:spPr>
        <p:txBody>
          <a:bodyPr/>
          <a:lstStyle/>
          <a:p>
            <a:r>
              <a:rPr lang="en-US" dirty="0"/>
              <a:t>A shift away from only covering conflict and problems to also addressing solutions to challenges and ways of moving forward.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97FAF89-D978-40FC-B8A7-F00AF906D0F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Constructive journalism - Concept and foundations | DW Akademie | MDEV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B4AD87C-5EC4-4B8B-BB64-EF8F13097AC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2BD32E1-21B6-4AD0-91EF-BEEBDFA2C592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14, 2023</a:t>
            </a:fld>
            <a:endParaRPr lang="de-DE" dirty="0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977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E96800C-005F-4241-8FE0-8F20D51D25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11580" y="928688"/>
            <a:ext cx="23170833" cy="9849240"/>
          </a:xfrm>
        </p:spPr>
        <p:txBody>
          <a:bodyPr/>
          <a:lstStyle/>
          <a:p>
            <a:r>
              <a:rPr lang="en-US" dirty="0"/>
              <a:t>It provides an accurate, contextualized picture of the world – all while staying true to the media's core functions and ethics.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97FAF89-D978-40FC-B8A7-F00AF906D0F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Constructive journalism - Concept and foundations | DW Akademie | MDEV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B4AD87C-5EC4-4B8B-BB64-EF8F13097AC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871F28E-DE65-4B87-B9FA-CA9564509CCE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14, 2023</a:t>
            </a:fld>
            <a:endParaRPr lang="de-DE" dirty="0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324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Traditional </a:t>
            </a:r>
            <a:r>
              <a:rPr lang="de-DE" dirty="0" err="1"/>
              <a:t>mindset</a:t>
            </a:r>
            <a:endParaRPr lang="de-DE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BD49A1E8-9701-4504-85BF-A69BD683BC59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21395713" y="12816819"/>
            <a:ext cx="2599478" cy="519249"/>
          </a:xfrm>
        </p:spPr>
        <p:txBody>
          <a:bodyPr/>
          <a:lstStyle/>
          <a:p>
            <a:fld id="{C1C6E80F-BAF4-4696-9A14-DE258F208CAF}" type="datetime4">
              <a:rPr lang="en-US" sz="2399" smtClean="0">
                <a:latin typeface="Arial" panose="020B0604020202020204" pitchFamily="34" charset="0"/>
                <a:ea typeface="DW Noto Sans" panose="020B0502040504020204" pitchFamily="34" charset="0"/>
                <a:cs typeface="Arial" panose="020B0604020202020204" pitchFamily="34" charset="0"/>
              </a:rPr>
              <a:t>April 14, 2023</a:t>
            </a:fld>
            <a:endParaRPr lang="de-DE" sz="2399" dirty="0">
              <a:latin typeface="Arial" panose="020B0604020202020204" pitchFamily="34" charset="0"/>
              <a:ea typeface="DW Noto Sans" panose="020B0502040504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F4F7D479-F309-04C1-426B-98B5332165E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074012" y="12760973"/>
            <a:ext cx="14261949" cy="575095"/>
          </a:xfrm>
        </p:spPr>
        <p:txBody>
          <a:bodyPr/>
          <a:lstStyle/>
          <a:p>
            <a:r>
              <a:rPr lang="en-US" sz="2399">
                <a:latin typeface="Arial" panose="020B0604020202020204" pitchFamily="34" charset="0"/>
                <a:cs typeface="Arial" panose="020B0604020202020204" pitchFamily="34" charset="0"/>
              </a:rPr>
              <a:t>Constructive journalism - Concept and foundations | DW Akademie | MDEV</a:t>
            </a:r>
            <a:endParaRPr lang="de-DE" sz="23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402740DA-476C-0991-99B5-F2103F46341F}"/>
              </a:ext>
            </a:extLst>
          </p:cNvPr>
          <p:cNvSpPr txBox="1">
            <a:spLocks/>
          </p:cNvSpPr>
          <p:nvPr/>
        </p:nvSpPr>
        <p:spPr>
          <a:xfrm>
            <a:off x="5473457" y="7554359"/>
            <a:ext cx="10735689" cy="3994438"/>
          </a:xfrm>
          <a:prstGeom prst="rect">
            <a:avLst/>
          </a:prstGeom>
        </p:spPr>
        <p:txBody>
          <a:bodyPr vert="horz" lIns="91410" tIns="45705" rIns="91410" bIns="45705" rtlCol="0">
            <a:normAutofit/>
          </a:bodyPr>
          <a:lstStyle>
            <a:lvl1pPr marL="685800" indent="-685800" algn="l" defTabSz="1828709" rtl="0" eaLnBrk="1" latinLnBrk="0" hangingPunct="1">
              <a:lnSpc>
                <a:spcPct val="150000"/>
              </a:lnSpc>
              <a:spcBef>
                <a:spcPts val="2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1pPr>
            <a:lvl2pPr marL="1600154" indent="-6858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2pPr>
            <a:lvl3pPr marL="2400209" indent="-5715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3pPr>
            <a:lvl4pPr marL="3314563" indent="-5715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4pPr>
            <a:lvl5pPr marL="4228917" indent="-571500" algn="l" defTabSz="1828709" rtl="0" eaLnBrk="1" latinLnBrk="0" hangingPunct="1">
              <a:lnSpc>
                <a:spcPct val="150000"/>
              </a:lnSpc>
              <a:spcBef>
                <a:spcPts val="1000"/>
              </a:spcBef>
              <a:buFont typeface="Arial" charset="0"/>
              <a:buChar char="•"/>
              <a:defRPr sz="4500" b="0" i="0" kern="1200">
                <a:solidFill>
                  <a:srgbClr val="5D676F"/>
                </a:solidFill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498" dirty="0">
                <a:latin typeface="Arial" panose="020B0604020202020204" pitchFamily="34" charset="0"/>
                <a:cs typeface="Arial" panose="020B0604020202020204" pitchFamily="34" charset="0"/>
              </a:rPr>
              <a:t>Negative</a:t>
            </a:r>
          </a:p>
          <a:p>
            <a:r>
              <a:rPr lang="de-DE" sz="4498" dirty="0">
                <a:latin typeface="Arial" panose="020B0604020202020204" pitchFamily="34" charset="0"/>
                <a:cs typeface="Arial" panose="020B0604020202020204" pitchFamily="34" charset="0"/>
              </a:rPr>
              <a:t>Sparks </a:t>
            </a:r>
            <a:r>
              <a:rPr lang="de-DE" sz="4498" dirty="0" err="1">
                <a:latin typeface="Arial" panose="020B0604020202020204" pitchFamily="34" charset="0"/>
                <a:cs typeface="Arial" panose="020B0604020202020204" pitchFamily="34" charset="0"/>
              </a:rPr>
              <a:t>fear</a:t>
            </a:r>
            <a:endParaRPr lang="de-DE" sz="449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4498" dirty="0">
                <a:latin typeface="Arial" panose="020B0604020202020204" pitchFamily="34" charset="0"/>
                <a:cs typeface="Arial" panose="020B0604020202020204" pitchFamily="34" charset="0"/>
              </a:rPr>
              <a:t>Sense </a:t>
            </a:r>
            <a:r>
              <a:rPr lang="de-DE" sz="4498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449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98" dirty="0" err="1">
                <a:latin typeface="Arial" panose="020B0604020202020204" pitchFamily="34" charset="0"/>
                <a:cs typeface="Arial" panose="020B0604020202020204" pitchFamily="34" charset="0"/>
              </a:rPr>
              <a:t>doom</a:t>
            </a:r>
            <a:endParaRPr lang="de-DE" sz="44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A093E1E-4C8F-921D-7D35-5D552292E857}"/>
              </a:ext>
            </a:extLst>
          </p:cNvPr>
          <p:cNvSpPr txBox="1"/>
          <p:nvPr/>
        </p:nvSpPr>
        <p:spPr>
          <a:xfrm>
            <a:off x="3585426" y="4104447"/>
            <a:ext cx="17805126" cy="1876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997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LOVED ONES WILL DIE</a:t>
            </a:r>
            <a:endParaRPr lang="de-DE" sz="7997" dirty="0">
              <a:solidFill>
                <a:srgbClr val="C00000"/>
              </a:solidFill>
            </a:endParaRPr>
          </a:p>
          <a:p>
            <a:r>
              <a:rPr lang="de-DE" sz="3599" dirty="0"/>
              <a:t>Headline in „Daily Mail“: March 13, 2020</a:t>
            </a:r>
          </a:p>
        </p:txBody>
      </p:sp>
    </p:spTree>
    <p:extLst>
      <p:ext uri="{BB962C8B-B14F-4D97-AF65-F5344CB8AC3E}">
        <p14:creationId xmlns:p14="http://schemas.microsoft.com/office/powerpoint/2010/main" val="1948665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Constructive</a:t>
            </a:r>
            <a:r>
              <a:rPr lang="de-DE" dirty="0"/>
              <a:t> </a:t>
            </a:r>
            <a:r>
              <a:rPr lang="de-DE" dirty="0" err="1"/>
              <a:t>mindset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5064098" y="7940145"/>
            <a:ext cx="10739182" cy="3656346"/>
          </a:xfrm>
        </p:spPr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Reframed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hopeful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Showing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possibilities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Telling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whole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story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BD49A1E8-9701-4504-85BF-A69BD683BC5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09C4AD6-19EC-4CCC-954C-E0BFE0E56CD8}" type="datetime4">
              <a:rPr lang="en-US" sz="2399" smtClean="0">
                <a:latin typeface="Arial" panose="020B0604020202020204" pitchFamily="34" charset="0"/>
                <a:ea typeface="DW Noto Sans" panose="020B0502040504020204" pitchFamily="34" charset="0"/>
                <a:cs typeface="Arial" panose="020B0604020202020204" pitchFamily="34" charset="0"/>
              </a:rPr>
              <a:t>April 14, 2023</a:t>
            </a:fld>
            <a:endParaRPr lang="de-DE" sz="2399" dirty="0">
              <a:latin typeface="Arial" panose="020B0604020202020204" pitchFamily="34" charset="0"/>
              <a:ea typeface="DW Noto Sans" panose="020B0502040504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12AF8B5F-EDCB-42AA-EB44-FF12F693018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23733" y="12865713"/>
            <a:ext cx="14261949" cy="575095"/>
          </a:xfrm>
        </p:spPr>
        <p:txBody>
          <a:bodyPr/>
          <a:lstStyle/>
          <a:p>
            <a:r>
              <a:rPr lang="en-US" sz="2399">
                <a:latin typeface="Arial" panose="020B0604020202020204" pitchFamily="34" charset="0"/>
                <a:cs typeface="Arial" panose="020B0604020202020204" pitchFamily="34" charset="0"/>
              </a:rPr>
              <a:t>Constructive journalism - Concept and foundations | DW Akademie | MDEV</a:t>
            </a:r>
            <a:endParaRPr lang="de-DE" sz="23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02DE78C-F9D5-C1D2-9A35-AF7DCB539630}"/>
              </a:ext>
            </a:extLst>
          </p:cNvPr>
          <p:cNvSpPr txBox="1"/>
          <p:nvPr/>
        </p:nvSpPr>
        <p:spPr>
          <a:xfrm>
            <a:off x="2595683" y="4131184"/>
            <a:ext cx="20587178" cy="1876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997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TOGETHER WE CAN SAVE MANY LIVES</a:t>
            </a:r>
            <a:endParaRPr lang="de-DE" sz="7997" dirty="0">
              <a:solidFill>
                <a:srgbClr val="C00000"/>
              </a:solidFill>
            </a:endParaRPr>
          </a:p>
          <a:p>
            <a:r>
              <a:rPr lang="de-DE" sz="3599" dirty="0"/>
              <a:t>Headline in „</a:t>
            </a:r>
            <a:r>
              <a:rPr lang="de-DE" sz="3599" dirty="0" err="1"/>
              <a:t>Irish</a:t>
            </a:r>
            <a:r>
              <a:rPr lang="de-DE" sz="3599" dirty="0"/>
              <a:t> Daily Mail“: March 13, 2020</a:t>
            </a:r>
          </a:p>
        </p:txBody>
      </p:sp>
    </p:spTree>
    <p:extLst>
      <p:ext uri="{BB962C8B-B14F-4D97-AF65-F5344CB8AC3E}">
        <p14:creationId xmlns:p14="http://schemas.microsoft.com/office/powerpoint/2010/main" val="331067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Shift in </a:t>
            </a:r>
            <a:r>
              <a:rPr lang="de-DE" dirty="0" err="1"/>
              <a:t>mindset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1207483" y="6809241"/>
            <a:ext cx="11174192" cy="4277857"/>
          </a:xfrm>
        </p:spPr>
        <p:txBody>
          <a:bodyPr>
            <a:normAutofit fontScale="77500" lnSpcReduction="20000"/>
          </a:bodyPr>
          <a:lstStyle/>
          <a:p>
            <a:pPr marL="177738" indent="0">
              <a:buNone/>
            </a:pP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What‘s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headline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communicating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177738" indent="0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738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picture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shows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woman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sitting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in front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her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laptop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burying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her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face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in her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hands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picture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doing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BD49A1E8-9701-4504-85BF-A69BD683BC5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3B448CD-A8FA-425A-A4CE-68FE5125BB6D}" type="datetime4">
              <a:rPr lang="en-US" sz="2399" smtClean="0">
                <a:latin typeface="Arial" panose="020B0604020202020204" pitchFamily="34" charset="0"/>
                <a:ea typeface="DW Noto Sans" panose="020B0502040504020204" pitchFamily="34" charset="0"/>
                <a:cs typeface="Arial" panose="020B0604020202020204" pitchFamily="34" charset="0"/>
              </a:rPr>
              <a:t>April 14, 2023</a:t>
            </a:fld>
            <a:endParaRPr lang="de-DE" sz="2399" dirty="0">
              <a:latin typeface="Arial" panose="020B0604020202020204" pitchFamily="34" charset="0"/>
              <a:ea typeface="DW Noto Sans" panose="020B0502040504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1626EDB3-BC7E-F953-DF90-12F3133E3B2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23733" y="12865713"/>
            <a:ext cx="14261949" cy="575095"/>
          </a:xfrm>
        </p:spPr>
        <p:txBody>
          <a:bodyPr/>
          <a:lstStyle/>
          <a:p>
            <a:r>
              <a:rPr lang="en-US" sz="2399">
                <a:latin typeface="Arial" panose="020B0604020202020204" pitchFamily="34" charset="0"/>
                <a:cs typeface="Arial" panose="020B0604020202020204" pitchFamily="34" charset="0"/>
              </a:rPr>
              <a:t>Constructive journalism - Concept and foundations | DW Akademie | MDEV</a:t>
            </a:r>
            <a:endParaRPr lang="de-DE" sz="23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346D810-3554-9869-4102-B7085B044EE3}"/>
              </a:ext>
            </a:extLst>
          </p:cNvPr>
          <p:cNvSpPr txBox="1"/>
          <p:nvPr/>
        </p:nvSpPr>
        <p:spPr>
          <a:xfrm>
            <a:off x="1389646" y="3079813"/>
            <a:ext cx="21342304" cy="29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997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Zoom </a:t>
            </a:r>
            <a:r>
              <a:rPr lang="de-DE" sz="7997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spell</a:t>
            </a:r>
            <a:r>
              <a:rPr lang="de-DE" sz="7997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7997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doom</a:t>
            </a:r>
            <a:r>
              <a:rPr lang="de-DE" sz="7997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7997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7997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7997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de-DE" sz="7997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7997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</a:t>
            </a:r>
            <a:r>
              <a:rPr lang="de-DE" sz="7997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7997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</a:t>
            </a:r>
            <a:r>
              <a:rPr lang="de-DE" sz="7997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de-DE" sz="3599" dirty="0">
                <a:latin typeface="Arial" panose="020B0604020202020204" pitchFamily="34" charset="0"/>
                <a:cs typeface="Arial" panose="020B0604020202020204" pitchFamily="34" charset="0"/>
              </a:rPr>
              <a:t>Deutsche Welle, </a:t>
            </a:r>
            <a:r>
              <a:rPr lang="de-DE" sz="3599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https://www.dw.com/en/zoom-vs-handshake-battle-to-impact-business-air-travels-fate/a-56802955</a:t>
            </a:r>
            <a:endParaRPr lang="de-DE" sz="359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3599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F6A3E93-B476-7710-6849-B23499D9482C}"/>
              </a:ext>
            </a:extLst>
          </p:cNvPr>
          <p:cNvSpPr txBox="1"/>
          <p:nvPr/>
        </p:nvSpPr>
        <p:spPr>
          <a:xfrm>
            <a:off x="14006047" y="9776765"/>
            <a:ext cx="9357522" cy="2430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999" b="1" dirty="0" err="1">
                <a:solidFill>
                  <a:srgbClr val="00A9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DE" sz="3999" b="1" dirty="0">
                <a:solidFill>
                  <a:srgbClr val="00A9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999" b="1" dirty="0" err="1">
                <a:solidFill>
                  <a:srgbClr val="00A9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de-DE" sz="3999" b="1" dirty="0">
                <a:solidFill>
                  <a:srgbClr val="00A9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999" b="1" dirty="0" err="1">
                <a:solidFill>
                  <a:srgbClr val="00A9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de-DE" sz="3999" b="1" dirty="0">
                <a:solidFill>
                  <a:srgbClr val="00A9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999" b="1" dirty="0" err="1">
                <a:solidFill>
                  <a:srgbClr val="00A9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reframe</a:t>
            </a:r>
            <a:r>
              <a:rPr lang="de-DE" sz="3999" b="1" dirty="0">
                <a:solidFill>
                  <a:srgbClr val="00A9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999" b="1" dirty="0" err="1">
                <a:solidFill>
                  <a:srgbClr val="00A9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3999" b="1" dirty="0">
                <a:solidFill>
                  <a:srgbClr val="00A9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999" b="1" dirty="0" err="1">
                <a:solidFill>
                  <a:srgbClr val="00A9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story</a:t>
            </a:r>
            <a:r>
              <a:rPr lang="de-DE" sz="3999" b="1" dirty="0">
                <a:solidFill>
                  <a:srgbClr val="00A9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999" b="1" dirty="0" err="1">
                <a:solidFill>
                  <a:srgbClr val="00A9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3999" b="1" dirty="0">
                <a:solidFill>
                  <a:srgbClr val="00A9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999" b="1" dirty="0" err="1">
                <a:solidFill>
                  <a:srgbClr val="00A9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de-DE" sz="3999" b="1" dirty="0">
                <a:solidFill>
                  <a:srgbClr val="00A9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999" b="1" dirty="0" err="1">
                <a:solidFill>
                  <a:srgbClr val="00A9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</a:t>
            </a:r>
            <a:r>
              <a:rPr lang="de-DE" sz="3999" b="1" dirty="0">
                <a:solidFill>
                  <a:srgbClr val="00A9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999" b="1" dirty="0" err="1">
                <a:solidFill>
                  <a:srgbClr val="00A9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being</a:t>
            </a:r>
            <a:r>
              <a:rPr lang="de-DE" sz="3999" b="1" dirty="0">
                <a:solidFill>
                  <a:srgbClr val="00A9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999" b="1" dirty="0" err="1">
                <a:solidFill>
                  <a:srgbClr val="00A9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</a:t>
            </a:r>
            <a:r>
              <a:rPr lang="de-DE" sz="3999" b="1" dirty="0">
                <a:solidFill>
                  <a:srgbClr val="00A9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999" b="1" dirty="0" err="1">
                <a:solidFill>
                  <a:srgbClr val="00A9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3999" b="1" dirty="0">
                <a:solidFill>
                  <a:srgbClr val="00A9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COVID</a:t>
            </a:r>
            <a:r>
              <a:rPr lang="de-DE" sz="3999" b="1" dirty="0">
                <a:solidFill>
                  <a:srgbClr val="00A9FC"/>
                </a:solidFill>
              </a:rPr>
              <a:t>?</a:t>
            </a:r>
          </a:p>
          <a:p>
            <a:endParaRPr lang="de-DE" sz="7197" dirty="0"/>
          </a:p>
        </p:txBody>
      </p:sp>
    </p:spTree>
    <p:extLst>
      <p:ext uri="{BB962C8B-B14F-4D97-AF65-F5344CB8AC3E}">
        <p14:creationId xmlns:p14="http://schemas.microsoft.com/office/powerpoint/2010/main" val="3018801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B0EF7F-EA4E-4753-BD3E-85069C4E1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Constructive</a:t>
            </a:r>
            <a:r>
              <a:rPr lang="de-DE" dirty="0"/>
              <a:t> </a:t>
            </a:r>
            <a:r>
              <a:rPr lang="de-DE" dirty="0" err="1"/>
              <a:t>journalism</a:t>
            </a:r>
            <a:r>
              <a:rPr lang="de-DE" dirty="0"/>
              <a:t> – in a </a:t>
            </a:r>
            <a:r>
              <a:rPr lang="de-DE" dirty="0" err="1"/>
              <a:t>nutshell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3D008F-5E9A-428C-9539-3871B792B8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57837" y="3284011"/>
            <a:ext cx="16945362" cy="8295653"/>
          </a:xfrm>
        </p:spPr>
        <p:txBody>
          <a:bodyPr>
            <a:normAutofit fontScale="85000" lnSpcReduction="20000"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Shift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away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exclusive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focus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conflict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negative</a:t>
            </a:r>
          </a:p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Keeps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rigorous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critical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stance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just: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happened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did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de-DE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also: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proceed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Speaks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truth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power AND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inspires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potential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Presents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not just half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picture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but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FULL STORY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71BC89-215F-413B-9C7E-80F38A98ED5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Constructive journalism - Concept and foundations | DW Akademie | MDEV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461FCA-8495-4D26-80EB-FBB4401E193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C0F2DA1-2471-464B-BEBC-C74371629981}" type="datetime4">
              <a:rPr lang="en-US" smtClean="0">
                <a:latin typeface="DW Noto Sans" panose="020B0502040504020204" pitchFamily="34" charset="0"/>
                <a:ea typeface="DW Noto Sans" panose="020B0502040504020204" pitchFamily="34" charset="0"/>
                <a:cs typeface="DW Noto Sans" panose="020B0502040504020204" pitchFamily="34" charset="0"/>
              </a:rPr>
              <a:t>April 14, 2023</a:t>
            </a:fld>
            <a:endParaRPr lang="de-DE" dirty="0">
              <a:latin typeface="DW Noto Sans" panose="020B0502040504020204" pitchFamily="34" charset="0"/>
              <a:ea typeface="DW Noto Sans" panose="020B0502040504020204" pitchFamily="34" charset="0"/>
              <a:cs typeface="DW 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656793"/>
      </p:ext>
    </p:extLst>
  </p:cSld>
  <p:clrMapOvr>
    <a:masterClrMapping/>
  </p:clrMapOvr>
</p:sld>
</file>

<file path=ppt/theme/theme1.xml><?xml version="1.0" encoding="utf-8"?>
<a:theme xmlns:a="http://schemas.openxmlformats.org/drawingml/2006/main" name="DW Präsentation Template">
  <a:themeElements>
    <a:clrScheme name="DW">
      <a:dk1>
        <a:srgbClr val="5D676F"/>
      </a:dk1>
      <a:lt1>
        <a:srgbClr val="FEFFFF"/>
      </a:lt1>
      <a:dk2>
        <a:srgbClr val="404D56"/>
      </a:dk2>
      <a:lt2>
        <a:srgbClr val="F3F5F7"/>
      </a:lt2>
      <a:accent1>
        <a:srgbClr val="00B5FF"/>
      </a:accent1>
      <a:accent2>
        <a:srgbClr val="003D6D"/>
      </a:accent2>
      <a:accent3>
        <a:srgbClr val="0096FA"/>
      </a:accent3>
      <a:accent4>
        <a:srgbClr val="D34820"/>
      </a:accent4>
      <a:accent5>
        <a:srgbClr val="96BE00"/>
      </a:accent5>
      <a:accent6>
        <a:srgbClr val="BE232C"/>
      </a:accent6>
      <a:hlink>
        <a:srgbClr val="0096FA"/>
      </a:hlink>
      <a:folHlink>
        <a:srgbClr val="0096FA"/>
      </a:folHlink>
    </a:clrScheme>
    <a:fontScheme name="Benutzerdefiniert 2">
      <a:majorFont>
        <a:latin typeface="Georgia"/>
        <a:ea typeface=""/>
        <a:cs typeface=""/>
      </a:majorFont>
      <a:minorFont>
        <a:latin typeface="DW Noto Sans"/>
        <a:ea typeface=""/>
        <a:cs typeface="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W Akademie_Presentation_EN.pptx" id="{2C99ABB9-7280-4C7B-9666-FB34786DE617}" vid="{D8F5359B-5A0B-41DA-B43F-088D4DF4A477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755DADC72CA7F4ABF8B3AF7B86081D9" ma:contentTypeVersion="16" ma:contentTypeDescription="Ein neues Dokument erstellen." ma:contentTypeScope="" ma:versionID="e7eb4dbd1c036262e30c576af96b00d5">
  <xsd:schema xmlns:xsd="http://www.w3.org/2001/XMLSchema" xmlns:xs="http://www.w3.org/2001/XMLSchema" xmlns:p="http://schemas.microsoft.com/office/2006/metadata/properties" xmlns:ns2="2ca4417c-ea4c-4f29-af6d-4c1069c91e81" xmlns:ns3="954cdc37-145a-41fe-86fe-5cba39a2ce28" xmlns:ns4="69e77a95-4add-417d-ac50-c09752e64638" targetNamespace="http://schemas.microsoft.com/office/2006/metadata/properties" ma:root="true" ma:fieldsID="d5521bbfa83c5b97b6e303b12b0bc880" ns2:_="" ns3:_="" ns4:_="">
    <xsd:import namespace="2ca4417c-ea4c-4f29-af6d-4c1069c91e81"/>
    <xsd:import namespace="954cdc37-145a-41fe-86fe-5cba39a2ce28"/>
    <xsd:import namespace="69e77a95-4add-417d-ac50-c09752e646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a4417c-ea4c-4f29-af6d-4c1069c91e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27f97a9c-5df3-4967-8f8c-2479abf341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4cdc37-145a-41fe-86fe-5cba39a2ce2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e77a95-4add-417d-ac50-c09752e64638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a087e993-500c-4bbf-9373-b57c1f43595f}" ma:internalName="TaxCatchAll" ma:showField="CatchAllData" ma:web="954cdc37-145a-41fe-86fe-5cba39a2ce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ca4417c-ea4c-4f29-af6d-4c1069c91e81">
      <Terms xmlns="http://schemas.microsoft.com/office/infopath/2007/PartnerControls"/>
    </lcf76f155ced4ddcb4097134ff3c332f>
    <TaxCatchAll xmlns="69e77a95-4add-417d-ac50-c09752e64638" xsi:nil="true"/>
  </documentManagement>
</p:properties>
</file>

<file path=customXml/itemProps1.xml><?xml version="1.0" encoding="utf-8"?>
<ds:datastoreItem xmlns:ds="http://schemas.openxmlformats.org/officeDocument/2006/customXml" ds:itemID="{1DCC3236-238A-40B7-B74B-9AB926B2EF6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A7AE07-3AC8-448E-B42F-64A75C6A4F7E}">
  <ds:schemaRefs>
    <ds:schemaRef ds:uri="2ca4417c-ea4c-4f29-af6d-4c1069c91e81"/>
    <ds:schemaRef ds:uri="69e77a95-4add-417d-ac50-c09752e64638"/>
    <ds:schemaRef ds:uri="954cdc37-145a-41fe-86fe-5cba39a2ce2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FA9C4A8-FF20-476C-9737-18FCBC315A56}">
  <ds:schemaRefs>
    <ds:schemaRef ds:uri="http://schemas.microsoft.com/office/2006/documentManagement/types"/>
    <ds:schemaRef ds:uri="http://schemas.microsoft.com/office/infopath/2007/PartnerControls"/>
    <ds:schemaRef ds:uri="954cdc37-145a-41fe-86fe-5cba39a2ce28"/>
    <ds:schemaRef ds:uri="http://purl.org/dc/elements/1.1/"/>
    <ds:schemaRef ds:uri="http://schemas.microsoft.com/office/2006/metadata/properties"/>
    <ds:schemaRef ds:uri="2ca4417c-ea4c-4f29-af6d-4c1069c91e81"/>
    <ds:schemaRef ds:uri="http://purl.org/dc/terms/"/>
    <ds:schemaRef ds:uri="http://schemas.openxmlformats.org/package/2006/metadata/core-properties"/>
    <ds:schemaRef ds:uri="69e77a95-4add-417d-ac50-c09752e64638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8a2c307e-0521-474d-811d-e4135bb254bd}" enabled="1" method="Standard" siteId="{2401f820-b2b4-4e78-9c4b-ca13a0d9c13d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2268</Words>
  <Application>Microsoft Office PowerPoint</Application>
  <PresentationFormat>Benutzerdefiniert</PresentationFormat>
  <Paragraphs>310</Paragraphs>
  <Slides>35</Slides>
  <Notes>10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35</vt:i4>
      </vt:variant>
    </vt:vector>
  </HeadingPairs>
  <TitlesOfParts>
    <vt:vector size="36" baseType="lpstr">
      <vt:lpstr>DW Präsentation Template</vt:lpstr>
      <vt:lpstr>Constructive journalism Concept &amp; foundations</vt:lpstr>
      <vt:lpstr>What is constructive journalism?</vt:lpstr>
      <vt:lpstr>PowerPoint-Präsentation</vt:lpstr>
      <vt:lpstr>PowerPoint-Präsentation</vt:lpstr>
      <vt:lpstr>PowerPoint-Präsentation</vt:lpstr>
      <vt:lpstr>Traditional mindset</vt:lpstr>
      <vt:lpstr>Constructive mindset</vt:lpstr>
      <vt:lpstr>Shift in mindset</vt:lpstr>
      <vt:lpstr>Constructive journalism – in a nutshell</vt:lpstr>
      <vt:lpstr>Is it good journalism?</vt:lpstr>
      <vt:lpstr>PowerPoint-Präsentation</vt:lpstr>
      <vt:lpstr>Constructive journalism – an additional layer</vt:lpstr>
      <vt:lpstr>What are the ingredients for constructive journalism?</vt:lpstr>
      <vt:lpstr>PowerPoint-Präsentation</vt:lpstr>
      <vt:lpstr>Solutions</vt:lpstr>
      <vt:lpstr>Nuance and perspectives</vt:lpstr>
      <vt:lpstr>Constructive dialogue</vt:lpstr>
      <vt:lpstr>What are the goals of constructive journalism?</vt:lpstr>
      <vt:lpstr>Constructive journalism – the goals</vt:lpstr>
      <vt:lpstr>Which story is constructive?</vt:lpstr>
      <vt:lpstr>Topic – Child drowning deaths in Bangladesh</vt:lpstr>
      <vt:lpstr>Topic – Tourism industry hit by pandemic</vt:lpstr>
      <vt:lpstr>Topic – Gender-based violence</vt:lpstr>
      <vt:lpstr>A closer look at solution stories</vt:lpstr>
      <vt:lpstr>Is it good journalism?</vt:lpstr>
      <vt:lpstr>The must-have pillars of a solutions story</vt:lpstr>
      <vt:lpstr>Pillar 1 – Solution / response</vt:lpstr>
      <vt:lpstr>Pillar 2 – Evidence</vt:lpstr>
      <vt:lpstr>Pillar 3 – Lessons / insights</vt:lpstr>
      <vt:lpstr>Pillar 4 – Limitations</vt:lpstr>
      <vt:lpstr>Deconstruct a solution story:</vt:lpstr>
      <vt:lpstr>Things to avoid!</vt:lpstr>
      <vt:lpstr>Any potential for constructive journalism?</vt:lpstr>
      <vt:lpstr>PowerPoint-Präsentation</vt:lpstr>
      <vt:lpstr>Thank you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/>
  <dc:description>Stand: 04.01.2023, bearbeitet mit virtuellem PC unter VDI Horizon</dc:description>
  <cp:lastModifiedBy>Beate Weides</cp:lastModifiedBy>
  <cp:revision>54</cp:revision>
  <dcterms:created xsi:type="dcterms:W3CDTF">2023-01-10T14:24:23Z</dcterms:created>
  <dcterms:modified xsi:type="dcterms:W3CDTF">2023-04-14T13:40:07Z</dcterms:modified>
  <cp:contentStatus>Stand: 04.01.2023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a2c307e-0521-474d-811d-e4135bb254bd_Enabled">
    <vt:lpwstr>true</vt:lpwstr>
  </property>
  <property fmtid="{D5CDD505-2E9C-101B-9397-08002B2CF9AE}" pid="3" name="MSIP_Label_8a2c307e-0521-474d-811d-e4135bb254bd_SetDate">
    <vt:lpwstr>2022-11-11T12:12:01Z</vt:lpwstr>
  </property>
  <property fmtid="{D5CDD505-2E9C-101B-9397-08002B2CF9AE}" pid="4" name="MSIP_Label_8a2c307e-0521-474d-811d-e4135bb254bd_Method">
    <vt:lpwstr>Standard</vt:lpwstr>
  </property>
  <property fmtid="{D5CDD505-2E9C-101B-9397-08002B2CF9AE}" pid="5" name="MSIP_Label_8a2c307e-0521-474d-811d-e4135bb254bd_Name">
    <vt:lpwstr>8a2c307e-0521-474d-811d-e4135bb254bd</vt:lpwstr>
  </property>
  <property fmtid="{D5CDD505-2E9C-101B-9397-08002B2CF9AE}" pid="6" name="MSIP_Label_8a2c307e-0521-474d-811d-e4135bb254bd_SiteId">
    <vt:lpwstr>2401f820-b2b4-4e78-9c4b-ca13a0d9c13d</vt:lpwstr>
  </property>
  <property fmtid="{D5CDD505-2E9C-101B-9397-08002B2CF9AE}" pid="7" name="MSIP_Label_8a2c307e-0521-474d-811d-e4135bb254bd_ActionId">
    <vt:lpwstr>6a905214-1510-4d1b-94c1-7ec07aaf098e</vt:lpwstr>
  </property>
  <property fmtid="{D5CDD505-2E9C-101B-9397-08002B2CF9AE}" pid="8" name="MSIP_Label_8a2c307e-0521-474d-811d-e4135bb254bd_ContentBits">
    <vt:lpwstr>0</vt:lpwstr>
  </property>
  <property fmtid="{D5CDD505-2E9C-101B-9397-08002B2CF9AE}" pid="9" name="ContentTypeId">
    <vt:lpwstr>0x010100C755DADC72CA7F4ABF8B3AF7B86081D9</vt:lpwstr>
  </property>
  <property fmtid="{D5CDD505-2E9C-101B-9397-08002B2CF9AE}" pid="10" name="MediaServiceImageTags">
    <vt:lpwstr/>
  </property>
</Properties>
</file>